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16"/>
  </p:handoutMasterIdLst>
  <p:sldIdLst>
    <p:sldId id="375" r:id="rId2"/>
    <p:sldId id="535" r:id="rId3"/>
    <p:sldId id="536" r:id="rId4"/>
    <p:sldId id="537" r:id="rId5"/>
    <p:sldId id="539" r:id="rId6"/>
    <p:sldId id="538" r:id="rId7"/>
    <p:sldId id="540" r:id="rId8"/>
    <p:sldId id="542" r:id="rId9"/>
    <p:sldId id="541" r:id="rId10"/>
    <p:sldId id="543" r:id="rId11"/>
    <p:sldId id="544" r:id="rId12"/>
    <p:sldId id="545" r:id="rId13"/>
    <p:sldId id="461" r:id="rId14"/>
    <p:sldId id="38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AA679A-C3B1-4D65-9177-37E42F8AF635}" v="77" dt="2022-12-08T15:26:25.1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876" autoAdjust="0"/>
    <p:restoredTop sz="94993" autoAdjust="0"/>
  </p:normalViewPr>
  <p:slideViewPr>
    <p:cSldViewPr snapToGrid="0" snapToObjects="1">
      <p:cViewPr varScale="1">
        <p:scale>
          <a:sx n="112" d="100"/>
          <a:sy n="112" d="100"/>
        </p:scale>
        <p:origin x="348" y="9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אלכס גורבצ'וב" userId="8459a7c7-b354-45d8-a56f-77640536e27f" providerId="ADAL" clId="{8CAA679A-C3B1-4D65-9177-37E42F8AF635}"/>
    <pc:docChg chg="undo redo custSel addSld delSld modSld sldOrd">
      <pc:chgData name="אלכס גורבצ'וב" userId="8459a7c7-b354-45d8-a56f-77640536e27f" providerId="ADAL" clId="{8CAA679A-C3B1-4D65-9177-37E42F8AF635}" dt="2022-12-08T15:32:18.088" v="996" actId="404"/>
      <pc:docMkLst>
        <pc:docMk/>
      </pc:docMkLst>
      <pc:sldChg chg="modSp add del mod setBg">
        <pc:chgData name="אלכס גורבצ'וב" userId="8459a7c7-b354-45d8-a56f-77640536e27f" providerId="ADAL" clId="{8CAA679A-C3B1-4D65-9177-37E42F8AF635}" dt="2022-12-08T15:30:24.469" v="975" actId="27636"/>
        <pc:sldMkLst>
          <pc:docMk/>
          <pc:sldMk cId="421286489" sldId="461"/>
        </pc:sldMkLst>
        <pc:spChg chg="mod">
          <ac:chgData name="אלכס גורבצ'וב" userId="8459a7c7-b354-45d8-a56f-77640536e27f" providerId="ADAL" clId="{8CAA679A-C3B1-4D65-9177-37E42F8AF635}" dt="2022-12-08T15:30:24.469" v="975" actId="27636"/>
          <ac:spMkLst>
            <pc:docMk/>
            <pc:sldMk cId="421286489" sldId="461"/>
            <ac:spMk id="7" creationId="{54E9E228-B02C-3941-B458-23CB2D67B476}"/>
          </ac:spMkLst>
        </pc:spChg>
      </pc:sldChg>
      <pc:sldChg chg="del">
        <pc:chgData name="אלכס גורבצ'וב" userId="8459a7c7-b354-45d8-a56f-77640536e27f" providerId="ADAL" clId="{8CAA679A-C3B1-4D65-9177-37E42F8AF635}" dt="2022-12-08T13:28:06.184" v="0" actId="47"/>
        <pc:sldMkLst>
          <pc:docMk/>
          <pc:sldMk cId="3403092877" sldId="522"/>
        </pc:sldMkLst>
      </pc:sldChg>
      <pc:sldChg chg="del">
        <pc:chgData name="אלכס גורבצ'וב" userId="8459a7c7-b354-45d8-a56f-77640536e27f" providerId="ADAL" clId="{8CAA679A-C3B1-4D65-9177-37E42F8AF635}" dt="2022-12-08T13:28:06.184" v="0" actId="47"/>
        <pc:sldMkLst>
          <pc:docMk/>
          <pc:sldMk cId="651914648" sldId="523"/>
        </pc:sldMkLst>
      </pc:sldChg>
      <pc:sldChg chg="del">
        <pc:chgData name="אלכס גורבצ'וב" userId="8459a7c7-b354-45d8-a56f-77640536e27f" providerId="ADAL" clId="{8CAA679A-C3B1-4D65-9177-37E42F8AF635}" dt="2022-12-08T13:28:06.184" v="0" actId="47"/>
        <pc:sldMkLst>
          <pc:docMk/>
          <pc:sldMk cId="1319018382" sldId="525"/>
        </pc:sldMkLst>
      </pc:sldChg>
      <pc:sldChg chg="del">
        <pc:chgData name="אלכס גורבצ'וב" userId="8459a7c7-b354-45d8-a56f-77640536e27f" providerId="ADAL" clId="{8CAA679A-C3B1-4D65-9177-37E42F8AF635}" dt="2022-12-08T13:28:06.184" v="0" actId="47"/>
        <pc:sldMkLst>
          <pc:docMk/>
          <pc:sldMk cId="1542454109" sldId="526"/>
        </pc:sldMkLst>
      </pc:sldChg>
      <pc:sldChg chg="del">
        <pc:chgData name="אלכס גורבצ'וב" userId="8459a7c7-b354-45d8-a56f-77640536e27f" providerId="ADAL" clId="{8CAA679A-C3B1-4D65-9177-37E42F8AF635}" dt="2022-12-08T13:28:06.184" v="0" actId="47"/>
        <pc:sldMkLst>
          <pc:docMk/>
          <pc:sldMk cId="360824592" sldId="527"/>
        </pc:sldMkLst>
      </pc:sldChg>
      <pc:sldChg chg="del">
        <pc:chgData name="אלכס גורבצ'וב" userId="8459a7c7-b354-45d8-a56f-77640536e27f" providerId="ADAL" clId="{8CAA679A-C3B1-4D65-9177-37E42F8AF635}" dt="2022-12-08T13:28:06.184" v="0" actId="47"/>
        <pc:sldMkLst>
          <pc:docMk/>
          <pc:sldMk cId="442978700" sldId="528"/>
        </pc:sldMkLst>
      </pc:sldChg>
      <pc:sldChg chg="del">
        <pc:chgData name="אלכס גורבצ'וב" userId="8459a7c7-b354-45d8-a56f-77640536e27f" providerId="ADAL" clId="{8CAA679A-C3B1-4D65-9177-37E42F8AF635}" dt="2022-12-08T13:28:06.184" v="0" actId="47"/>
        <pc:sldMkLst>
          <pc:docMk/>
          <pc:sldMk cId="740358674" sldId="529"/>
        </pc:sldMkLst>
      </pc:sldChg>
      <pc:sldChg chg="del">
        <pc:chgData name="אלכס גורבצ'וב" userId="8459a7c7-b354-45d8-a56f-77640536e27f" providerId="ADAL" clId="{8CAA679A-C3B1-4D65-9177-37E42F8AF635}" dt="2022-12-08T13:28:06.184" v="0" actId="47"/>
        <pc:sldMkLst>
          <pc:docMk/>
          <pc:sldMk cId="1690167784" sldId="530"/>
        </pc:sldMkLst>
      </pc:sldChg>
      <pc:sldChg chg="del">
        <pc:chgData name="אלכס גורבצ'וב" userId="8459a7c7-b354-45d8-a56f-77640536e27f" providerId="ADAL" clId="{8CAA679A-C3B1-4D65-9177-37E42F8AF635}" dt="2022-12-08T13:28:06.184" v="0" actId="47"/>
        <pc:sldMkLst>
          <pc:docMk/>
          <pc:sldMk cId="1062514630" sldId="531"/>
        </pc:sldMkLst>
      </pc:sldChg>
      <pc:sldChg chg="del">
        <pc:chgData name="אלכס גורבצ'וב" userId="8459a7c7-b354-45d8-a56f-77640536e27f" providerId="ADAL" clId="{8CAA679A-C3B1-4D65-9177-37E42F8AF635}" dt="2022-12-08T13:28:06.184" v="0" actId="47"/>
        <pc:sldMkLst>
          <pc:docMk/>
          <pc:sldMk cId="3149820652" sldId="532"/>
        </pc:sldMkLst>
      </pc:sldChg>
      <pc:sldChg chg="del">
        <pc:chgData name="אלכס גורבצ'וב" userId="8459a7c7-b354-45d8-a56f-77640536e27f" providerId="ADAL" clId="{8CAA679A-C3B1-4D65-9177-37E42F8AF635}" dt="2022-12-08T13:28:06.184" v="0" actId="47"/>
        <pc:sldMkLst>
          <pc:docMk/>
          <pc:sldMk cId="1087061827" sldId="533"/>
        </pc:sldMkLst>
      </pc:sldChg>
      <pc:sldChg chg="del">
        <pc:chgData name="אלכס גורבצ'וב" userId="8459a7c7-b354-45d8-a56f-77640536e27f" providerId="ADAL" clId="{8CAA679A-C3B1-4D65-9177-37E42F8AF635}" dt="2022-12-08T13:28:06.184" v="0" actId="47"/>
        <pc:sldMkLst>
          <pc:docMk/>
          <pc:sldMk cId="3206288072" sldId="534"/>
        </pc:sldMkLst>
      </pc:sldChg>
      <pc:sldChg chg="modSp mod">
        <pc:chgData name="אלכס גורבצ'וב" userId="8459a7c7-b354-45d8-a56f-77640536e27f" providerId="ADAL" clId="{8CAA679A-C3B1-4D65-9177-37E42F8AF635}" dt="2022-12-08T14:07:40.929" v="42" actId="403"/>
        <pc:sldMkLst>
          <pc:docMk/>
          <pc:sldMk cId="3329861551" sldId="535"/>
        </pc:sldMkLst>
        <pc:spChg chg="mod">
          <ac:chgData name="אלכס גורבצ'וב" userId="8459a7c7-b354-45d8-a56f-77640536e27f" providerId="ADAL" clId="{8CAA679A-C3B1-4D65-9177-37E42F8AF635}" dt="2022-12-08T14:07:40.929" v="42" actId="403"/>
          <ac:spMkLst>
            <pc:docMk/>
            <pc:sldMk cId="3329861551" sldId="535"/>
            <ac:spMk id="9" creationId="{0AD16726-3C21-C04F-83A6-F10CC5F0A22E}"/>
          </ac:spMkLst>
        </pc:spChg>
        <pc:picChg chg="mod">
          <ac:chgData name="אלכס גורבצ'וב" userId="8459a7c7-b354-45d8-a56f-77640536e27f" providerId="ADAL" clId="{8CAA679A-C3B1-4D65-9177-37E42F8AF635}" dt="2022-12-08T13:30:13.215" v="14" actId="14826"/>
          <ac:picMkLst>
            <pc:docMk/>
            <pc:sldMk cId="3329861551" sldId="535"/>
            <ac:picMk id="2050" creationId="{5A220920-1C22-2A4A-55A5-521CDAF9131F}"/>
          </ac:picMkLst>
        </pc:picChg>
      </pc:sldChg>
      <pc:sldChg chg="modSp add mod">
        <pc:chgData name="אלכס גורבצ'וב" userId="8459a7c7-b354-45d8-a56f-77640536e27f" providerId="ADAL" clId="{8CAA679A-C3B1-4D65-9177-37E42F8AF635}" dt="2022-12-08T15:32:05.205" v="994" actId="404"/>
        <pc:sldMkLst>
          <pc:docMk/>
          <pc:sldMk cId="680666644" sldId="536"/>
        </pc:sldMkLst>
        <pc:spChg chg="mod">
          <ac:chgData name="אלכס גורבצ'וב" userId="8459a7c7-b354-45d8-a56f-77640536e27f" providerId="ADAL" clId="{8CAA679A-C3B1-4D65-9177-37E42F8AF635}" dt="2022-12-08T15:32:05.205" v="994" actId="404"/>
          <ac:spMkLst>
            <pc:docMk/>
            <pc:sldMk cId="680666644" sldId="536"/>
            <ac:spMk id="9" creationId="{0AD16726-3C21-C04F-83A6-F10CC5F0A22E}"/>
          </ac:spMkLst>
        </pc:spChg>
        <pc:picChg chg="mod">
          <ac:chgData name="אלכס גורבצ'וב" userId="8459a7c7-b354-45d8-a56f-77640536e27f" providerId="ADAL" clId="{8CAA679A-C3B1-4D65-9177-37E42F8AF635}" dt="2022-12-08T14:17:05.925" v="198" actId="1076"/>
          <ac:picMkLst>
            <pc:docMk/>
            <pc:sldMk cId="680666644" sldId="536"/>
            <ac:picMk id="2050" creationId="{5A220920-1C22-2A4A-55A5-521CDAF9131F}"/>
          </ac:picMkLst>
        </pc:picChg>
      </pc:sldChg>
      <pc:sldChg chg="modSp add mod">
        <pc:chgData name="אלכס גורבצ'וב" userId="8459a7c7-b354-45d8-a56f-77640536e27f" providerId="ADAL" clId="{8CAA679A-C3B1-4D65-9177-37E42F8AF635}" dt="2022-12-08T15:32:12.138" v="995" actId="404"/>
        <pc:sldMkLst>
          <pc:docMk/>
          <pc:sldMk cId="1414042304" sldId="537"/>
        </pc:sldMkLst>
        <pc:spChg chg="mod">
          <ac:chgData name="אלכס גורבצ'וב" userId="8459a7c7-b354-45d8-a56f-77640536e27f" providerId="ADAL" clId="{8CAA679A-C3B1-4D65-9177-37E42F8AF635}" dt="2022-12-08T15:32:12.138" v="995" actId="404"/>
          <ac:spMkLst>
            <pc:docMk/>
            <pc:sldMk cId="1414042304" sldId="537"/>
            <ac:spMk id="9" creationId="{0AD16726-3C21-C04F-83A6-F10CC5F0A22E}"/>
          </ac:spMkLst>
        </pc:spChg>
        <pc:picChg chg="mod">
          <ac:chgData name="אלכס גורבצ'וב" userId="8459a7c7-b354-45d8-a56f-77640536e27f" providerId="ADAL" clId="{8CAA679A-C3B1-4D65-9177-37E42F8AF635}" dt="2022-12-08T14:23:48.523" v="254" actId="1076"/>
          <ac:picMkLst>
            <pc:docMk/>
            <pc:sldMk cId="1414042304" sldId="537"/>
            <ac:picMk id="2050" creationId="{5A220920-1C22-2A4A-55A5-521CDAF9131F}"/>
          </ac:picMkLst>
        </pc:picChg>
      </pc:sldChg>
      <pc:sldChg chg="modSp add mod">
        <pc:chgData name="אלכס גורבצ'וב" userId="8459a7c7-b354-45d8-a56f-77640536e27f" providerId="ADAL" clId="{8CAA679A-C3B1-4D65-9177-37E42F8AF635}" dt="2022-12-08T14:41:33.748" v="475" actId="6549"/>
        <pc:sldMkLst>
          <pc:docMk/>
          <pc:sldMk cId="834831247" sldId="538"/>
        </pc:sldMkLst>
        <pc:spChg chg="mod">
          <ac:chgData name="אלכס גורבצ'וב" userId="8459a7c7-b354-45d8-a56f-77640536e27f" providerId="ADAL" clId="{8CAA679A-C3B1-4D65-9177-37E42F8AF635}" dt="2022-12-08T14:41:33.748" v="475" actId="6549"/>
          <ac:spMkLst>
            <pc:docMk/>
            <pc:sldMk cId="834831247" sldId="538"/>
            <ac:spMk id="9" creationId="{0AD16726-3C21-C04F-83A6-F10CC5F0A22E}"/>
          </ac:spMkLst>
        </pc:spChg>
        <pc:picChg chg="mod">
          <ac:chgData name="אלכס גורבצ'וב" userId="8459a7c7-b354-45d8-a56f-77640536e27f" providerId="ADAL" clId="{8CAA679A-C3B1-4D65-9177-37E42F8AF635}" dt="2022-12-08T14:35:20.019" v="404" actId="14826"/>
          <ac:picMkLst>
            <pc:docMk/>
            <pc:sldMk cId="834831247" sldId="538"/>
            <ac:picMk id="2050" creationId="{5A220920-1C22-2A4A-55A5-521CDAF9131F}"/>
          </ac:picMkLst>
        </pc:picChg>
      </pc:sldChg>
      <pc:sldChg chg="modSp add mod ord">
        <pc:chgData name="אלכס גורבצ'וב" userId="8459a7c7-b354-45d8-a56f-77640536e27f" providerId="ADAL" clId="{8CAA679A-C3B1-4D65-9177-37E42F8AF635}" dt="2022-12-08T15:32:18.088" v="996" actId="404"/>
        <pc:sldMkLst>
          <pc:docMk/>
          <pc:sldMk cId="1607345238" sldId="539"/>
        </pc:sldMkLst>
        <pc:spChg chg="mod">
          <ac:chgData name="אלכס גורבצ'וב" userId="8459a7c7-b354-45d8-a56f-77640536e27f" providerId="ADAL" clId="{8CAA679A-C3B1-4D65-9177-37E42F8AF635}" dt="2022-12-08T15:32:18.088" v="996" actId="404"/>
          <ac:spMkLst>
            <pc:docMk/>
            <pc:sldMk cId="1607345238" sldId="539"/>
            <ac:spMk id="9" creationId="{0AD16726-3C21-C04F-83A6-F10CC5F0A22E}"/>
          </ac:spMkLst>
        </pc:spChg>
        <pc:picChg chg="mod">
          <ac:chgData name="אלכס גורבצ'וב" userId="8459a7c7-b354-45d8-a56f-77640536e27f" providerId="ADAL" clId="{8CAA679A-C3B1-4D65-9177-37E42F8AF635}" dt="2022-12-08T14:45:11.804" v="550" actId="14826"/>
          <ac:picMkLst>
            <pc:docMk/>
            <pc:sldMk cId="1607345238" sldId="539"/>
            <ac:picMk id="2050" creationId="{5A220920-1C22-2A4A-55A5-521CDAF9131F}"/>
          </ac:picMkLst>
        </pc:picChg>
      </pc:sldChg>
      <pc:sldChg chg="modSp add mod">
        <pc:chgData name="אלכס גורבצ'וב" userId="8459a7c7-b354-45d8-a56f-77640536e27f" providerId="ADAL" clId="{8CAA679A-C3B1-4D65-9177-37E42F8AF635}" dt="2022-12-08T15:14:50.010" v="815" actId="14826"/>
        <pc:sldMkLst>
          <pc:docMk/>
          <pc:sldMk cId="3024550814" sldId="540"/>
        </pc:sldMkLst>
        <pc:spChg chg="mod">
          <ac:chgData name="אלכס גורבצ'וב" userId="8459a7c7-b354-45d8-a56f-77640536e27f" providerId="ADAL" clId="{8CAA679A-C3B1-4D65-9177-37E42F8AF635}" dt="2022-12-08T14:48:56.582" v="616" actId="20577"/>
          <ac:spMkLst>
            <pc:docMk/>
            <pc:sldMk cId="3024550814" sldId="540"/>
            <ac:spMk id="9" creationId="{0AD16726-3C21-C04F-83A6-F10CC5F0A22E}"/>
          </ac:spMkLst>
        </pc:spChg>
        <pc:picChg chg="mod">
          <ac:chgData name="אלכס גורבצ'וב" userId="8459a7c7-b354-45d8-a56f-77640536e27f" providerId="ADAL" clId="{8CAA679A-C3B1-4D65-9177-37E42F8AF635}" dt="2022-12-08T15:14:50.010" v="815" actId="14826"/>
          <ac:picMkLst>
            <pc:docMk/>
            <pc:sldMk cId="3024550814" sldId="540"/>
            <ac:picMk id="2050" creationId="{5A220920-1C22-2A4A-55A5-521CDAF9131F}"/>
          </ac:picMkLst>
        </pc:picChg>
      </pc:sldChg>
      <pc:sldChg chg="modSp add mod">
        <pc:chgData name="אלכס גורבצ'וב" userId="8459a7c7-b354-45d8-a56f-77640536e27f" providerId="ADAL" clId="{8CAA679A-C3B1-4D65-9177-37E42F8AF635}" dt="2022-12-08T15:24:43.664" v="886" actId="404"/>
        <pc:sldMkLst>
          <pc:docMk/>
          <pc:sldMk cId="2119428267" sldId="541"/>
        </pc:sldMkLst>
        <pc:spChg chg="mod">
          <ac:chgData name="אלכס גורבצ'וב" userId="8459a7c7-b354-45d8-a56f-77640536e27f" providerId="ADAL" clId="{8CAA679A-C3B1-4D65-9177-37E42F8AF635}" dt="2022-12-08T15:24:43.664" v="886" actId="404"/>
          <ac:spMkLst>
            <pc:docMk/>
            <pc:sldMk cId="2119428267" sldId="541"/>
            <ac:spMk id="9" creationId="{0AD16726-3C21-C04F-83A6-F10CC5F0A22E}"/>
          </ac:spMkLst>
        </pc:spChg>
        <pc:picChg chg="mod">
          <ac:chgData name="אלכס גורבצ'וב" userId="8459a7c7-b354-45d8-a56f-77640536e27f" providerId="ADAL" clId="{8CAA679A-C3B1-4D65-9177-37E42F8AF635}" dt="2022-12-08T15:10:22.422" v="729" actId="14826"/>
          <ac:picMkLst>
            <pc:docMk/>
            <pc:sldMk cId="2119428267" sldId="541"/>
            <ac:picMk id="2050" creationId="{5A220920-1C22-2A4A-55A5-521CDAF9131F}"/>
          </ac:picMkLst>
        </pc:picChg>
      </pc:sldChg>
      <pc:sldChg chg="addSp delSp modSp add mod ord">
        <pc:chgData name="אלכס גורבצ'וב" userId="8459a7c7-b354-45d8-a56f-77640536e27f" providerId="ADAL" clId="{8CAA679A-C3B1-4D65-9177-37E42F8AF635}" dt="2022-12-08T15:16:07.122" v="823" actId="1076"/>
        <pc:sldMkLst>
          <pc:docMk/>
          <pc:sldMk cId="470617110" sldId="542"/>
        </pc:sldMkLst>
        <pc:spChg chg="add del">
          <ac:chgData name="אלכס גורבצ'וב" userId="8459a7c7-b354-45d8-a56f-77640536e27f" providerId="ADAL" clId="{8CAA679A-C3B1-4D65-9177-37E42F8AF635}" dt="2022-12-08T15:15:50.183" v="819"/>
          <ac:spMkLst>
            <pc:docMk/>
            <pc:sldMk cId="470617110" sldId="542"/>
            <ac:spMk id="2" creationId="{BE947265-3506-BC3C-E2A4-EFF03061E748}"/>
          </ac:spMkLst>
        </pc:spChg>
        <pc:spChg chg="mod">
          <ac:chgData name="אלכס גורבצ'וב" userId="8459a7c7-b354-45d8-a56f-77640536e27f" providerId="ADAL" clId="{8CAA679A-C3B1-4D65-9177-37E42F8AF635}" dt="2022-12-08T15:08:20.490" v="695" actId="20577"/>
          <ac:spMkLst>
            <pc:docMk/>
            <pc:sldMk cId="470617110" sldId="542"/>
            <ac:spMk id="9" creationId="{0AD16726-3C21-C04F-83A6-F10CC5F0A22E}"/>
          </ac:spMkLst>
        </pc:spChg>
        <pc:picChg chg="add del mod">
          <ac:chgData name="אלכס גורבצ'וב" userId="8459a7c7-b354-45d8-a56f-77640536e27f" providerId="ADAL" clId="{8CAA679A-C3B1-4D65-9177-37E42F8AF635}" dt="2022-12-08T15:16:07.122" v="823" actId="1076"/>
          <ac:picMkLst>
            <pc:docMk/>
            <pc:sldMk cId="470617110" sldId="542"/>
            <ac:picMk id="2050" creationId="{5A220920-1C22-2A4A-55A5-521CDAF9131F}"/>
          </ac:picMkLst>
        </pc:picChg>
      </pc:sldChg>
      <pc:sldChg chg="modSp add mod">
        <pc:chgData name="אלכס גורבצ'וב" userId="8459a7c7-b354-45d8-a56f-77640536e27f" providerId="ADAL" clId="{8CAA679A-C3B1-4D65-9177-37E42F8AF635}" dt="2022-12-08T15:24:38.753" v="885" actId="404"/>
        <pc:sldMkLst>
          <pc:docMk/>
          <pc:sldMk cId="3349920487" sldId="543"/>
        </pc:sldMkLst>
        <pc:spChg chg="mod">
          <ac:chgData name="אלכס גורבצ'וב" userId="8459a7c7-b354-45d8-a56f-77640536e27f" providerId="ADAL" clId="{8CAA679A-C3B1-4D65-9177-37E42F8AF635}" dt="2022-12-08T15:24:38.753" v="885" actId="404"/>
          <ac:spMkLst>
            <pc:docMk/>
            <pc:sldMk cId="3349920487" sldId="543"/>
            <ac:spMk id="9" creationId="{0AD16726-3C21-C04F-83A6-F10CC5F0A22E}"/>
          </ac:spMkLst>
        </pc:spChg>
        <pc:picChg chg="mod">
          <ac:chgData name="אלכס גורבצ'וב" userId="8459a7c7-b354-45d8-a56f-77640536e27f" providerId="ADAL" clId="{8CAA679A-C3B1-4D65-9177-37E42F8AF635}" dt="2022-12-08T15:14:09.196" v="814" actId="1076"/>
          <ac:picMkLst>
            <pc:docMk/>
            <pc:sldMk cId="3349920487" sldId="543"/>
            <ac:picMk id="2050" creationId="{5A220920-1C22-2A4A-55A5-521CDAF9131F}"/>
          </ac:picMkLst>
        </pc:picChg>
      </pc:sldChg>
      <pc:sldChg chg="addSp delSp modSp add mod">
        <pc:chgData name="אלכס גורבצ'וב" userId="8459a7c7-b354-45d8-a56f-77640536e27f" providerId="ADAL" clId="{8CAA679A-C3B1-4D65-9177-37E42F8AF635}" dt="2022-12-08T15:24:34.821" v="884" actId="404"/>
        <pc:sldMkLst>
          <pc:docMk/>
          <pc:sldMk cId="4229524862" sldId="544"/>
        </pc:sldMkLst>
        <pc:spChg chg="mod">
          <ac:chgData name="אלכס גורבצ'וב" userId="8459a7c7-b354-45d8-a56f-77640536e27f" providerId="ADAL" clId="{8CAA679A-C3B1-4D65-9177-37E42F8AF635}" dt="2022-12-08T15:24:34.821" v="884" actId="404"/>
          <ac:spMkLst>
            <pc:docMk/>
            <pc:sldMk cId="4229524862" sldId="544"/>
            <ac:spMk id="9" creationId="{0AD16726-3C21-C04F-83A6-F10CC5F0A22E}"/>
          </ac:spMkLst>
        </pc:spChg>
        <pc:picChg chg="add mod">
          <ac:chgData name="אלכס גורבצ'וב" userId="8459a7c7-b354-45d8-a56f-77640536e27f" providerId="ADAL" clId="{8CAA679A-C3B1-4D65-9177-37E42F8AF635}" dt="2022-12-08T15:22:08.012" v="839" actId="1076"/>
          <ac:picMkLst>
            <pc:docMk/>
            <pc:sldMk cId="4229524862" sldId="544"/>
            <ac:picMk id="2" creationId="{E2FFDF1E-9B50-5639-A461-948B1DF14126}"/>
          </ac:picMkLst>
        </pc:picChg>
        <pc:picChg chg="del">
          <ac:chgData name="אלכס גורבצ'וב" userId="8459a7c7-b354-45d8-a56f-77640536e27f" providerId="ADAL" clId="{8CAA679A-C3B1-4D65-9177-37E42F8AF635}" dt="2022-12-08T15:19:09.162" v="826" actId="478"/>
          <ac:picMkLst>
            <pc:docMk/>
            <pc:sldMk cId="4229524862" sldId="544"/>
            <ac:picMk id="2050" creationId="{5A220920-1C22-2A4A-55A5-521CDAF9131F}"/>
          </ac:picMkLst>
        </pc:picChg>
        <pc:picChg chg="add mod">
          <ac:chgData name="אלכס גורבצ'וב" userId="8459a7c7-b354-45d8-a56f-77640536e27f" providerId="ADAL" clId="{8CAA679A-C3B1-4D65-9177-37E42F8AF635}" dt="2022-12-08T15:21:37.331" v="835" actId="1076"/>
          <ac:picMkLst>
            <pc:docMk/>
            <pc:sldMk cId="4229524862" sldId="544"/>
            <ac:picMk id="2052" creationId="{4951C027-0D1A-C228-93BC-29E63B1F1425}"/>
          </ac:picMkLst>
        </pc:picChg>
        <pc:picChg chg="add mod">
          <ac:chgData name="אלכס גורבצ'וב" userId="8459a7c7-b354-45d8-a56f-77640536e27f" providerId="ADAL" clId="{8CAA679A-C3B1-4D65-9177-37E42F8AF635}" dt="2022-12-08T15:22:16.435" v="842" actId="1076"/>
          <ac:picMkLst>
            <pc:docMk/>
            <pc:sldMk cId="4229524862" sldId="544"/>
            <ac:picMk id="2054" creationId="{89377B67-0622-F902-2882-4D53F5E1A811}"/>
          </ac:picMkLst>
        </pc:picChg>
      </pc:sldChg>
      <pc:sldChg chg="modSp add mod ord">
        <pc:chgData name="אלכס גורבצ'וב" userId="8459a7c7-b354-45d8-a56f-77640536e27f" providerId="ADAL" clId="{8CAA679A-C3B1-4D65-9177-37E42F8AF635}" dt="2022-12-08T15:25:23.744" v="887" actId="14826"/>
        <pc:sldMkLst>
          <pc:docMk/>
          <pc:sldMk cId="1475659136" sldId="545"/>
        </pc:sldMkLst>
        <pc:spChg chg="mod">
          <ac:chgData name="אלכס גורבצ'וב" userId="8459a7c7-b354-45d8-a56f-77640536e27f" providerId="ADAL" clId="{8CAA679A-C3B1-4D65-9177-37E42F8AF635}" dt="2022-12-08T15:24:28.614" v="883" actId="404"/>
          <ac:spMkLst>
            <pc:docMk/>
            <pc:sldMk cId="1475659136" sldId="545"/>
            <ac:spMk id="9" creationId="{0AD16726-3C21-C04F-83A6-F10CC5F0A22E}"/>
          </ac:spMkLst>
        </pc:spChg>
        <pc:picChg chg="mod">
          <ac:chgData name="אלכס גורבצ'וב" userId="8459a7c7-b354-45d8-a56f-77640536e27f" providerId="ADAL" clId="{8CAA679A-C3B1-4D65-9177-37E42F8AF635}" dt="2022-12-08T15:25:23.744" v="887" actId="14826"/>
          <ac:picMkLst>
            <pc:docMk/>
            <pc:sldMk cId="1475659136" sldId="545"/>
            <ac:picMk id="2050" creationId="{5A220920-1C22-2A4A-55A5-521CDAF9131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12/8/2022</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12/8/2022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12/8/2022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12/8/2022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12/8/2022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12/8/2022</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customXml" Target="../ink/ink9.xml"/></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17.jpe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2.png"/><Relationship Id="rId4" Type="http://schemas.openxmlformats.org/officeDocument/2006/relationships/customXml" Target="../ink/ink10.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2.png"/><Relationship Id="rId4" Type="http://schemas.openxmlformats.org/officeDocument/2006/relationships/customXml" Target="../ink/ink11.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customXml" Target="../ink/ink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customXml" Target="../ink/ink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customXml" Target="../ink/ink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customXml" Target="../ink/ink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customXml" Target="../ink/ink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6.png"/><Relationship Id="rId4" Type="http://schemas.openxmlformats.org/officeDocument/2006/relationships/customXml" Target="../ink/ink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customXml" Target="../ink/ink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customXml" Target="../ink/ink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רשתות תקשורת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מודל שבע השכבות – </a:t>
            </a:r>
            <a:r>
              <a:rPr lang="en-US" sz="1800" b="1" dirty="0">
                <a:solidFill>
                  <a:srgbClr val="92D050"/>
                </a:solidFill>
                <a:latin typeface="Arial" panose="020B0604020202020204" pitchFamily="34" charset="0"/>
                <a:cs typeface="Arial" panose="020B0604020202020204" pitchFamily="34" charset="0"/>
              </a:rPr>
              <a:t>OSI</a:t>
            </a:r>
            <a:endParaRPr lang="he-IL"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כדי להסדיר את התעבורה ברשת, חילקו את כל ההגדרות והתהליכים שהמידע צריך לעבור לשכבות. כל שכבה אחראית על חלק מההגדרות וחלק מהתהליכים. כל שכבה מכירה רק את השכבה מתחתיה ומעליה. המודל מתאר את התהליך בו מידע הופך לנתונים, מנתונים הוא הופך לאותות העוברים בתווך ובצד השני מתורגמים חזרה למידע. כדי שהתהליך יתבצע כסדרו, יש לעבור דרך כל השכבות.</a:t>
            </a:r>
          </a:p>
          <a:p>
            <a:pPr algn="r" rtl="1">
              <a:lnSpc>
                <a:spcPct val="150000"/>
              </a:lnSpc>
            </a:pPr>
            <a:r>
              <a:rPr lang="he-IL" sz="1200" dirty="0">
                <a:latin typeface="Arial" panose="020B0604020202020204" pitchFamily="34" charset="0"/>
                <a:cs typeface="Arial" panose="020B0604020202020204" pitchFamily="34" charset="0"/>
              </a:rPr>
              <a:t>כל שכבה מוסיפה כותרת לחבילת המידע. הכותרת מכילה הוראות והגדרות בשפה ייחודית לשכבה (פרוטוקול).</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המודל </a:t>
            </a:r>
            <a:r>
              <a:rPr lang="en-US" sz="1200" b="1" dirty="0">
                <a:latin typeface="Arial" panose="020B0604020202020204" pitchFamily="34" charset="0"/>
                <a:cs typeface="Arial" panose="020B0604020202020204" pitchFamily="34" charset="0"/>
              </a:rPr>
              <a:t>OSI</a:t>
            </a:r>
            <a:r>
              <a:rPr lang="he-IL" sz="1200" b="1"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מייצג רעיונות מופשטים ואין בו פתרונות טכנולוגיים כלל. המנגנונים המתוארים בו הן בבחינת "הצעת הגשה", אך התקשורת שבין כל שכבה לשכבה (הנתונים המועברים בין השכבות השונות) מחייבים יישום מדויק, אחרת העסק לא יעבוד. המידע נעטף (</a:t>
            </a:r>
            <a:r>
              <a:rPr lang="en-US" sz="1200" dirty="0">
                <a:latin typeface="Arial" panose="020B0604020202020204" pitchFamily="34" charset="0"/>
                <a:cs typeface="Arial" panose="020B0604020202020204" pitchFamily="34" charset="0"/>
              </a:rPr>
              <a:t>encapsulated</a:t>
            </a:r>
            <a:r>
              <a:rPr lang="he-IL" sz="1200" dirty="0">
                <a:latin typeface="Arial" panose="020B0604020202020204" pitchFamily="34" charset="0"/>
                <a:cs typeface="Arial" panose="020B0604020202020204" pitchFamily="34" charset="0"/>
              </a:rPr>
              <a:t>) בכל שכבה בעוברו מלמעלה למטה, ונפתח בעבורו מלמטה למעלה (</a:t>
            </a:r>
            <a:r>
              <a:rPr lang="en-US" sz="1200" dirty="0">
                <a:latin typeface="Arial" panose="020B0604020202020204" pitchFamily="34" charset="0"/>
                <a:cs typeface="Arial" panose="020B0604020202020204" pitchFamily="34" charset="0"/>
              </a:rPr>
              <a:t>de-capsulated</a:t>
            </a:r>
            <a:r>
              <a:rPr lang="he-IL" sz="1200" dirty="0">
                <a:latin typeface="Arial" panose="020B0604020202020204" pitchFamily="34" charset="0"/>
                <a:cs typeface="Arial" panose="020B0604020202020204" pitchFamily="34" charset="0"/>
              </a:rPr>
              <a:t>). לא ניתן "לדלג" על שכבה. ניתן לממש באופן שונה כל שכבה ושכבה.</a:t>
            </a:r>
          </a:p>
        </p:txBody>
      </p:sp>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1298936" y="2580538"/>
            <a:ext cx="4261336" cy="3085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9920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רשתות תקשורת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מודל שבע השכבות – </a:t>
            </a:r>
            <a:r>
              <a:rPr lang="en-US" sz="1800" b="1" dirty="0">
                <a:solidFill>
                  <a:srgbClr val="92D050"/>
                </a:solidFill>
                <a:latin typeface="Arial" panose="020B0604020202020204" pitchFamily="34" charset="0"/>
                <a:cs typeface="Arial" panose="020B0604020202020204" pitchFamily="34" charset="0"/>
              </a:rPr>
              <a:t>OSI</a:t>
            </a:r>
            <a:endParaRPr lang="he-IL" sz="1800" b="1" dirty="0">
              <a:solidFill>
                <a:srgbClr val="92D050"/>
              </a:solidFill>
              <a:latin typeface="Arial" panose="020B0604020202020204" pitchFamily="34" charset="0"/>
              <a:cs typeface="Arial" panose="020B0604020202020204" pitchFamily="34" charset="0"/>
            </a:endParaRPr>
          </a:p>
        </p:txBody>
      </p:sp>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 name="Picture 2" descr="מודל 7 השכבות - סייבר ואינטרנט">
            <a:extLst>
              <a:ext uri="{FF2B5EF4-FFF2-40B4-BE49-F238E27FC236}">
                <a16:creationId xmlns:a16="http://schemas.microsoft.com/office/drawing/2014/main" id="{E2FFDF1E-9B50-5639-A461-948B1DF141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7495" y="2019434"/>
            <a:ext cx="3333750" cy="45624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תקשורת מחשבים &quot;מודל OSI&quot; Open System Interconnection reference model - ppt  download">
            <a:extLst>
              <a:ext uri="{FF2B5EF4-FFF2-40B4-BE49-F238E27FC236}">
                <a16:creationId xmlns:a16="http://schemas.microsoft.com/office/drawing/2014/main" id="{4951C027-0D1A-C228-93BC-29E63B1F142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9346"/>
          <a:stretch/>
        </p:blipFill>
        <p:spPr bwMode="auto">
          <a:xfrm>
            <a:off x="8204735" y="2982336"/>
            <a:ext cx="3771544" cy="228143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מודל ה OSI עזרה - FXP">
            <a:extLst>
              <a:ext uri="{FF2B5EF4-FFF2-40B4-BE49-F238E27FC236}">
                <a16:creationId xmlns:a16="http://schemas.microsoft.com/office/drawing/2014/main" id="{89377B67-0622-F902-2882-4D53F5E1A8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7715" y="2477089"/>
            <a:ext cx="4055195" cy="3282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9524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רשתות תקשורת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מנועי חיפוש</a:t>
            </a:r>
            <a:endParaRPr lang="en-US"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בודקי תוכנה, מבצעים שימוש רב במנועי חיפוש. מנוע חיפוש הינו אתר</a:t>
            </a:r>
            <a:r>
              <a:rPr lang="en-US" sz="1200" dirty="0">
                <a:latin typeface="Arial" panose="020B0604020202020204" pitchFamily="34" charset="0"/>
                <a:cs typeface="Arial" panose="020B0604020202020204" pitchFamily="34" charset="0"/>
              </a:rPr>
              <a:t>WWW </a:t>
            </a:r>
            <a:r>
              <a:rPr lang="he-IL" sz="1200" dirty="0">
                <a:latin typeface="Arial" panose="020B0604020202020204" pitchFamily="34" charset="0"/>
                <a:cs typeface="Arial" panose="020B0604020202020204" pitchFamily="34" charset="0"/>
              </a:rPr>
              <a:t>, הכולל גם בסיס-מידע של כתובות אתרים, אליו ניתן לגלוש מכל מחשב ולחפש בבסיס המידע בעזרת שאילתות או עיון באינדקס הנושאים. מאחורי מנוע חיפוש, עומדים סידרה של שרתים, שכל תפקידם לסרוק את האינטרנט בחיפושם אחרי נושאים, קבצים, וכד'.</a:t>
            </a:r>
          </a:p>
          <a:p>
            <a:pPr algn="r" rtl="1">
              <a:lnSpc>
                <a:spcPct val="150000"/>
              </a:lnSpc>
            </a:pPr>
            <a:r>
              <a:rPr lang="he-IL" sz="1200" dirty="0">
                <a:latin typeface="Arial" panose="020B0604020202020204" pitchFamily="34" charset="0"/>
                <a:cs typeface="Arial" panose="020B0604020202020204" pitchFamily="34" charset="0"/>
              </a:rPr>
              <a:t>כאשר כותבים מילה מסוימת, מנוע החיפוש יציג בפנינו את כל שמור אצלו במסד הנתונים. דרך נוספת שדרכה מתעדכנים מנועי החיפוש היא ע"י בוני האתרים עצמם. כל אחד שבנה אתר באינטרנט, יכול לרשום את אתרו בכל מנוע חיפוש, כדי ששאילתות של אנשים אחרים יציגו גם את האתר שלו.</a:t>
            </a:r>
          </a:p>
          <a:p>
            <a:pPr algn="r" rtl="1">
              <a:lnSpc>
                <a:spcPct val="150000"/>
              </a:lnSpc>
            </a:pPr>
            <a:r>
              <a:rPr lang="he-IL" sz="1200" dirty="0">
                <a:latin typeface="Arial" panose="020B0604020202020204" pitchFamily="34" charset="0"/>
                <a:cs typeface="Arial" panose="020B0604020202020204" pitchFamily="34" charset="0"/>
              </a:rPr>
              <a:t>ברוב המקרים, שירות החיפוש אינו עולה כסף. אתרי החיפוש "מתקיימים" בעיקר מפרסומות המופיעות בדפיהם. מכיוון שאלה אתרים פופולריים מאוד, עלות הפרסום בהם גבוהה יחסית.</a:t>
            </a:r>
          </a:p>
        </p:txBody>
      </p:sp>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1372917" y="2580538"/>
            <a:ext cx="4113374" cy="3085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659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t="-17000" b="-17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fontScale="70000" lnSpcReduction="20000"/>
          </a:bodyPr>
          <a:lstStyle/>
          <a:p>
            <a:pPr algn="r" rtl="1">
              <a:lnSpc>
                <a:spcPct val="150000"/>
              </a:lnSpc>
            </a:pPr>
            <a:r>
              <a:rPr lang="he-IL" sz="2600" b="1" dirty="0">
                <a:solidFill>
                  <a:srgbClr val="92D050"/>
                </a:solidFill>
                <a:latin typeface="Arial" panose="020B0604020202020204" pitchFamily="34" charset="0"/>
                <a:cs typeface="Arial" panose="020B0604020202020204" pitchFamily="34" charset="0"/>
              </a:rPr>
              <a:t>תרגיל כיתה</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בדקו מהו ה-</a:t>
            </a:r>
            <a:r>
              <a:rPr lang="en-US" dirty="0">
                <a:latin typeface="Arial" panose="020B0604020202020204" pitchFamily="34" charset="0"/>
                <a:cs typeface="Arial" panose="020B0604020202020204" pitchFamily="34" charset="0"/>
              </a:rPr>
              <a:t>IP</a:t>
            </a:r>
            <a:r>
              <a:rPr lang="he-IL" dirty="0">
                <a:latin typeface="Arial" panose="020B0604020202020204" pitchFamily="34" charset="0"/>
                <a:cs typeface="Arial" panose="020B0604020202020204" pitchFamily="34" charset="0"/>
              </a:rPr>
              <a:t> במחשב שלכם</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בדקו מהו ה-</a:t>
            </a:r>
            <a:r>
              <a:rPr lang="en-US" dirty="0">
                <a:latin typeface="Arial" panose="020B0604020202020204" pitchFamily="34" charset="0"/>
                <a:cs typeface="Arial" panose="020B0604020202020204" pitchFamily="34" charset="0"/>
              </a:rPr>
              <a:t>Subnet Mask</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מה כתובת הרשת מתוך כתובת ה-</a:t>
            </a:r>
            <a:r>
              <a:rPr lang="en-US" dirty="0">
                <a:latin typeface="Arial" panose="020B0604020202020204" pitchFamily="34" charset="0"/>
                <a:cs typeface="Arial" panose="020B0604020202020204" pitchFamily="34" charset="0"/>
              </a:rPr>
              <a:t>IP</a:t>
            </a:r>
            <a:r>
              <a:rPr lang="he-IL" dirty="0">
                <a:latin typeface="Arial" panose="020B0604020202020204" pitchFamily="34" charset="0"/>
                <a:cs typeface="Arial" panose="020B0604020202020204" pitchFamily="34" charset="0"/>
              </a:rPr>
              <a:t> שמצאתם?</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מה כתובת המארח מתוך כתובת ה-</a:t>
            </a:r>
            <a:r>
              <a:rPr lang="en-US" dirty="0">
                <a:latin typeface="Arial" panose="020B0604020202020204" pitchFamily="34" charset="0"/>
                <a:cs typeface="Arial" panose="020B0604020202020204" pitchFamily="34" charset="0"/>
              </a:rPr>
              <a:t>IP</a:t>
            </a:r>
            <a:r>
              <a:rPr lang="he-IL" dirty="0">
                <a:latin typeface="Arial" panose="020B0604020202020204" pitchFamily="34" charset="0"/>
                <a:cs typeface="Arial" panose="020B0604020202020204" pitchFamily="34" charset="0"/>
              </a:rPr>
              <a:t> שמצאתם?</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האם כתובת ה-</a:t>
            </a:r>
            <a:r>
              <a:rPr lang="en-US" dirty="0">
                <a:latin typeface="Arial" panose="020B0604020202020204" pitchFamily="34" charset="0"/>
                <a:cs typeface="Arial" panose="020B0604020202020204" pitchFamily="34" charset="0"/>
              </a:rPr>
              <a:t>IP</a:t>
            </a:r>
            <a:r>
              <a:rPr lang="he-IL" dirty="0">
                <a:latin typeface="Arial" panose="020B0604020202020204" pitchFamily="34" charset="0"/>
                <a:cs typeface="Arial" panose="020B0604020202020204" pitchFamily="34" charset="0"/>
              </a:rPr>
              <a:t> היא בגרסה 4 או בגרסה 6?</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מה כתובת שרת ה-</a:t>
            </a:r>
            <a:r>
              <a:rPr lang="en-US" dirty="0">
                <a:latin typeface="Arial" panose="020B0604020202020204" pitchFamily="34" charset="0"/>
                <a:cs typeface="Arial" panose="020B0604020202020204" pitchFamily="34" charset="0"/>
              </a:rPr>
              <a:t>DNS</a:t>
            </a:r>
            <a:r>
              <a:rPr lang="he-IL" dirty="0">
                <a:latin typeface="Arial" panose="020B0604020202020204" pitchFamily="34" charset="0"/>
                <a:cs typeface="Arial" panose="020B0604020202020204" pitchFamily="34" charset="0"/>
              </a:rPr>
              <a:t> אצלכם מחשב?</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אם לא תמלאו את כתובת שרת ה-</a:t>
            </a:r>
            <a:r>
              <a:rPr lang="en-US" dirty="0">
                <a:latin typeface="Arial" panose="020B0604020202020204" pitchFamily="34" charset="0"/>
                <a:cs typeface="Arial" panose="020B0604020202020204" pitchFamily="34" charset="0"/>
              </a:rPr>
              <a:t>DNS</a:t>
            </a:r>
            <a:r>
              <a:rPr lang="he-IL" dirty="0">
                <a:latin typeface="Arial" panose="020B0604020202020204" pitchFamily="34" charset="0"/>
                <a:cs typeface="Arial" panose="020B0604020202020204" pitchFamily="34" charset="0"/>
              </a:rPr>
              <a:t>, מה לא תוכלו לעשות?</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האם תוכלו לגלוש באינטרנט אם תאפסו את כתובת ה-</a:t>
            </a:r>
            <a:r>
              <a:rPr lang="en-US" dirty="0">
                <a:latin typeface="Arial" panose="020B0604020202020204" pitchFamily="34" charset="0"/>
                <a:cs typeface="Arial" panose="020B0604020202020204" pitchFamily="34" charset="0"/>
              </a:rPr>
              <a:t>IP</a:t>
            </a:r>
            <a:r>
              <a:rPr lang="he-IL" dirty="0">
                <a:latin typeface="Arial" panose="020B0604020202020204" pitchFamily="34" charset="0"/>
                <a:cs typeface="Arial" panose="020B0604020202020204" pitchFamily="34" charset="0"/>
              </a:rPr>
              <a:t>?</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אם איזה </a:t>
            </a:r>
            <a:r>
              <a:rPr lang="en-US" dirty="0">
                <a:latin typeface="Arial" panose="020B0604020202020204" pitchFamily="34" charset="0"/>
                <a:cs typeface="Arial" panose="020B0604020202020204" pitchFamily="34" charset="0"/>
              </a:rPr>
              <a:t>ISP</a:t>
            </a:r>
            <a:r>
              <a:rPr lang="he-IL" dirty="0">
                <a:latin typeface="Arial" panose="020B0604020202020204" pitchFamily="34" charset="0"/>
                <a:cs typeface="Arial" panose="020B0604020202020204" pitchFamily="34" charset="0"/>
              </a:rPr>
              <a:t> אתם עובדים? </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התקינו </a:t>
            </a:r>
            <a:r>
              <a:rPr lang="en-US" dirty="0">
                <a:latin typeface="Arial" panose="020B0604020202020204" pitchFamily="34" charset="0"/>
                <a:cs typeface="Arial" panose="020B0604020202020204" pitchFamily="34" charset="0"/>
              </a:rPr>
              <a:t>Wireshark</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הקליטו חיפוש בגוגל</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4"/>
          <a:srcRect/>
          <a:stretch/>
        </p:blipFill>
        <p:spPr bwMode="auto">
          <a:xfrm>
            <a:off x="1563966" y="3144680"/>
            <a:ext cx="2935120" cy="1956747"/>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5"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421286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רשתות תקשורת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תשתיות הרשת</a:t>
            </a:r>
            <a:endParaRPr lang="ru-RU" sz="19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כאשר מדברים על רשת תקשורת מתייחסים לתחומים משלימים: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תשתית פיזית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תשתית לוגית</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300" b="1" dirty="0">
                <a:latin typeface="Arial" panose="020B0604020202020204" pitchFamily="34" charset="0"/>
                <a:cs typeface="Arial" panose="020B0604020202020204" pitchFamily="34" charset="0"/>
              </a:rPr>
              <a:t>התשתית הפיזית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הטאבלט הביתי מחובר בקשר אלחוטי למודם. המודם מחובר לכבל שמעביר את הנתונים הלאה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לפעמים מספר בתים מתאחדים וקיים חיבור שונה בין נקודת הקצה וארון הסעף, ובין ארון הסעף וספקית האינטרנט</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ספק האינטרנט מחובר לשדרת האינטרנט המרכזית בישראל (מתגים ונתבים)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המידע עובר דרך כבל תת ימי לנתב באירופה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ומשם, אולי, דרך כבל תת ימי נוסף לארה"ב - ובחזרה...</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1428335" y="2691634"/>
            <a:ext cx="3206380" cy="2862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861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רשתות תקשורת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כתובות ברשת (כתובת </a:t>
            </a:r>
            <a:r>
              <a:rPr lang="en-US" sz="1800" b="1" dirty="0">
                <a:solidFill>
                  <a:srgbClr val="92D050"/>
                </a:solidFill>
                <a:latin typeface="Arial" panose="020B0604020202020204" pitchFamily="34" charset="0"/>
                <a:cs typeface="Arial" panose="020B0604020202020204" pitchFamily="34" charset="0"/>
              </a:rPr>
              <a:t>IP</a:t>
            </a:r>
            <a:r>
              <a:rPr lang="he-IL" sz="1800" b="1" dirty="0">
                <a:solidFill>
                  <a:srgbClr val="92D050"/>
                </a:solidFill>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לכל ממשק לרשת יש כתובת </a:t>
            </a:r>
            <a:r>
              <a:rPr lang="en-US" sz="1200" dirty="0">
                <a:latin typeface="Arial" panose="020B0604020202020204" pitchFamily="34" charset="0"/>
                <a:cs typeface="Arial" panose="020B0604020202020204" pitchFamily="34" charset="0"/>
              </a:rPr>
              <a:t>IP</a:t>
            </a:r>
            <a:r>
              <a:rPr lang="he-IL" sz="1200" dirty="0">
                <a:latin typeface="Arial" panose="020B0604020202020204" pitchFamily="34" charset="0"/>
                <a:cs typeface="Arial" panose="020B0604020202020204" pitchFamily="34" charset="0"/>
              </a:rPr>
              <a:t>. יש הבדל עקרוני בין כתובת </a:t>
            </a:r>
            <a:r>
              <a:rPr lang="en-US" sz="1200" dirty="0">
                <a:latin typeface="Arial" panose="020B0604020202020204" pitchFamily="34" charset="0"/>
                <a:cs typeface="Arial" panose="020B0604020202020204" pitchFamily="34" charset="0"/>
              </a:rPr>
              <a:t>IP</a:t>
            </a:r>
            <a:r>
              <a:rPr lang="he-IL" sz="1200" dirty="0">
                <a:latin typeface="Arial" panose="020B0604020202020204" pitchFamily="34" charset="0"/>
                <a:cs typeface="Arial" panose="020B0604020202020204" pitchFamily="34" charset="0"/>
              </a:rPr>
              <a:t> לכתובת פיזית. כתובת פיזית (</a:t>
            </a:r>
            <a:r>
              <a:rPr lang="en-US" sz="1200" dirty="0">
                <a:latin typeface="Arial" panose="020B0604020202020204" pitchFamily="34" charset="0"/>
                <a:cs typeface="Arial" panose="020B0604020202020204" pitchFamily="34" charset="0"/>
              </a:rPr>
              <a:t>MAC</a:t>
            </a:r>
            <a:r>
              <a:rPr lang="he-IL" sz="1200" dirty="0">
                <a:latin typeface="Arial" panose="020B0604020202020204" pitchFamily="34" charset="0"/>
                <a:cs typeface="Arial" panose="020B0604020202020204" pitchFamily="34" charset="0"/>
              </a:rPr>
              <a:t>) צרובה בחומרה של המחשב, ולכל מחשב (שיש לו חיבור לרשת פיזית) יש כתובת כזו. אם מעבירים מחשב מהמשרד בטבריה למשרד בבאר שבע, למשל, הכתובת הפיזית נשארת אתו. לעומת זאת, כתובת </a:t>
            </a:r>
            <a:r>
              <a:rPr lang="en-US" sz="1200" dirty="0">
                <a:latin typeface="Arial" panose="020B0604020202020204" pitchFamily="34" charset="0"/>
                <a:cs typeface="Arial" panose="020B0604020202020204" pitchFamily="34" charset="0"/>
              </a:rPr>
              <a:t>IP</a:t>
            </a:r>
            <a:r>
              <a:rPr lang="he-IL" sz="1200" dirty="0">
                <a:latin typeface="Arial" panose="020B0604020202020204" pitchFamily="34" charset="0"/>
                <a:cs typeface="Arial" panose="020B0604020202020204" pitchFamily="34" charset="0"/>
              </a:rPr>
              <a:t> אינה שייכת למחשב, אלא לרשת. כאשר אותו מחשב יבצע את המעבר מטבריה לבאר שבע, הוא יקבל שם כתובת </a:t>
            </a:r>
            <a:r>
              <a:rPr lang="en-US" sz="1200" dirty="0">
                <a:latin typeface="Arial" panose="020B0604020202020204" pitchFamily="34" charset="0"/>
                <a:cs typeface="Arial" panose="020B0604020202020204" pitchFamily="34" charset="0"/>
              </a:rPr>
              <a:t>IP</a:t>
            </a:r>
            <a:r>
              <a:rPr lang="he-IL" sz="1200" dirty="0">
                <a:latin typeface="Arial" panose="020B0604020202020204" pitchFamily="34" charset="0"/>
                <a:cs typeface="Arial" panose="020B0604020202020204" pitchFamily="34" charset="0"/>
              </a:rPr>
              <a:t> שונה לגמרי. יש מחשבים שיש להם כמה ממשקים לרשתות </a:t>
            </a:r>
            <a:r>
              <a:rPr lang="en-US" sz="1200" dirty="0">
                <a:latin typeface="Arial" panose="020B0604020202020204" pitchFamily="34" charset="0"/>
                <a:cs typeface="Arial" panose="020B0604020202020204" pitchFamily="34" charset="0"/>
              </a:rPr>
              <a:t>IP</a:t>
            </a:r>
            <a:r>
              <a:rPr lang="he-IL" sz="1200" dirty="0">
                <a:latin typeface="Arial" panose="020B0604020202020204" pitchFamily="34" charset="0"/>
                <a:cs typeface="Arial" panose="020B0604020202020204" pitchFamily="34" charset="0"/>
              </a:rPr>
              <a:t>. למחשבים כאלה יהיה גם מספר מתאים של כתובות </a:t>
            </a:r>
            <a:r>
              <a:rPr lang="en-US" sz="1200" dirty="0">
                <a:latin typeface="Arial" panose="020B0604020202020204" pitchFamily="34" charset="0"/>
                <a:cs typeface="Arial" panose="020B0604020202020204" pitchFamily="34" charset="0"/>
              </a:rPr>
              <a:t>IP</a:t>
            </a:r>
            <a:r>
              <a:rPr lang="he-IL" sz="1200" dirty="0">
                <a:latin typeface="Arial" panose="020B0604020202020204" pitchFamily="34" charset="0"/>
                <a:cs typeface="Arial" panose="020B0604020202020204" pitchFamily="34" charset="0"/>
              </a:rPr>
              <a:t>. כדי לפשט את הדברים, נתייחס לכתובת האינטרנט כאילו היא שייכת למחשב.</a:t>
            </a:r>
          </a:p>
          <a:p>
            <a:pPr algn="r" rtl="1">
              <a:lnSpc>
                <a:spcPct val="150000"/>
              </a:lnSpc>
            </a:pPr>
            <a:r>
              <a:rPr lang="he-IL" sz="1200" dirty="0">
                <a:latin typeface="Arial" panose="020B0604020202020204" pitchFamily="34" charset="0"/>
                <a:cs typeface="Arial" panose="020B0604020202020204" pitchFamily="34" charset="0"/>
              </a:rPr>
              <a:t>כשנקבע פרוטוקול ה-</a:t>
            </a:r>
            <a:r>
              <a:rPr lang="en-US" sz="1200" dirty="0">
                <a:latin typeface="Arial" panose="020B0604020202020204" pitchFamily="34" charset="0"/>
                <a:cs typeface="Arial" panose="020B0604020202020204" pitchFamily="34" charset="0"/>
              </a:rPr>
              <a:t>IP</a:t>
            </a:r>
            <a:r>
              <a:rPr lang="he-IL" sz="1200" dirty="0">
                <a:latin typeface="Arial" panose="020B0604020202020204" pitchFamily="34" charset="0"/>
                <a:cs typeface="Arial" panose="020B0604020202020204" pitchFamily="34" charset="0"/>
              </a:rPr>
              <a:t>, בספטמבר 1981, הוא דרש שלכל ממשק אינטרנט תהיה כתובת ייחודית בת 32 ביטים. חלק מהביטים ייצגו את מספרה של הרשת עליה יושב המחשב (</a:t>
            </a:r>
            <a:r>
              <a:rPr lang="en-US" sz="1200" dirty="0">
                <a:latin typeface="Arial" panose="020B0604020202020204" pitchFamily="34" charset="0"/>
                <a:cs typeface="Arial" panose="020B0604020202020204" pitchFamily="34" charset="0"/>
              </a:rPr>
              <a:t>network ID</a:t>
            </a:r>
            <a:r>
              <a:rPr lang="he-IL" sz="1200" dirty="0">
                <a:latin typeface="Arial" panose="020B0604020202020204" pitchFamily="34" charset="0"/>
                <a:cs typeface="Arial" panose="020B0604020202020204" pitchFamily="34" charset="0"/>
              </a:rPr>
              <a:t>) והשאר - את שם המארח (</a:t>
            </a:r>
            <a:r>
              <a:rPr lang="en-US" sz="1200" dirty="0">
                <a:latin typeface="Arial" panose="020B0604020202020204" pitchFamily="34" charset="0"/>
                <a:cs typeface="Arial" panose="020B0604020202020204" pitchFamily="34" charset="0"/>
              </a:rPr>
              <a:t>host ID</a:t>
            </a:r>
            <a:r>
              <a:rPr lang="he-IL" sz="1200" dirty="0">
                <a:latin typeface="Arial" panose="020B0604020202020204" pitchFamily="34" charset="0"/>
                <a:cs typeface="Arial" panose="020B0604020202020204" pitchFamily="34" charset="0"/>
              </a:rPr>
              <a:t>). כך, לפי כתובתו של כל מחשב אפשר לדעת לאיזו רשת הוא שייך, ומי הוא המחשב הספציפי ברשת. לכל רשת יש מספר ייחודי, ולכל מחשב ברשת יש מספר הייחודי לו, וביחד מתקבלת כתובת אינטרנט ייחודית לכל מחשב. מזהה הרשת משמש למטרת ניתוב בין רשתות, בדומה לקידומת המדינה או אזור החיוג ברשת הטלפונים. רק כאשר החבילה מגיעה לרשת הרצויה, הנתב מחפש את המחשב הספציפי שזו כתובתו.</a:t>
            </a:r>
            <a:br>
              <a:rPr lang="en-US" sz="1200" dirty="0">
                <a:latin typeface="Arial" panose="020B0604020202020204" pitchFamily="34" charset="0"/>
                <a:cs typeface="Arial" panose="020B0604020202020204" pitchFamily="34" charset="0"/>
              </a:rPr>
            </a:br>
            <a:r>
              <a:rPr lang="he-IL" sz="1200" dirty="0">
                <a:latin typeface="Arial" panose="020B0604020202020204" pitchFamily="34" charset="0"/>
                <a:cs typeface="Arial" panose="020B0604020202020204" pitchFamily="34" charset="0"/>
              </a:rPr>
              <a:t>ישנם שני סטנדרטים של כתובות ה-</a:t>
            </a:r>
            <a:r>
              <a:rPr lang="en-US" sz="1200" dirty="0">
                <a:latin typeface="Arial" panose="020B0604020202020204" pitchFamily="34" charset="0"/>
                <a:cs typeface="Arial" panose="020B0604020202020204" pitchFamily="34" charset="0"/>
              </a:rPr>
              <a:t>IP</a:t>
            </a:r>
            <a:r>
              <a:rPr lang="he-IL"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IPv4 , IPv6</a:t>
            </a:r>
            <a:r>
              <a:rPr lang="he-IL" sz="1200" dirty="0">
                <a:latin typeface="Arial" panose="020B0604020202020204" pitchFamily="34" charset="0"/>
                <a:cs typeface="Arial" panose="020B0604020202020204" pitchFamily="34" charset="0"/>
              </a:rPr>
              <a:t>.</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1079585" y="2901612"/>
            <a:ext cx="3903882" cy="2442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0666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רשתות תקשורת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מסכת רשת (</a:t>
            </a:r>
            <a:r>
              <a:rPr lang="en-US" sz="1800" b="1" dirty="0">
                <a:solidFill>
                  <a:srgbClr val="92D050"/>
                </a:solidFill>
                <a:latin typeface="Arial" panose="020B0604020202020204" pitchFamily="34" charset="0"/>
                <a:cs typeface="Arial" panose="020B0604020202020204" pitchFamily="34" charset="0"/>
              </a:rPr>
              <a:t>Subnet Mask</a:t>
            </a:r>
            <a:r>
              <a:rPr lang="he-IL" sz="1800" b="1" dirty="0">
                <a:solidFill>
                  <a:srgbClr val="92D050"/>
                </a:solidFill>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זהו ערך שעוזר להפריד בין מספר הרשת ובין מספר המחשב בתוך הרשת.</a:t>
            </a:r>
          </a:p>
          <a:p>
            <a:pPr algn="r" rtl="1">
              <a:lnSpc>
                <a:spcPct val="150000"/>
              </a:lnSpc>
            </a:pPr>
            <a:r>
              <a:rPr lang="he-IL" sz="1200" dirty="0">
                <a:latin typeface="Arial" panose="020B0604020202020204" pitchFamily="34" charset="0"/>
                <a:cs typeface="Arial" panose="020B0604020202020204" pitchFamily="34" charset="0"/>
              </a:rPr>
              <a:t>בכל מקום שמופיע המספר 255 במסכת הרשת, האוקטטה המקבילה אליו בכתובת ה-</a:t>
            </a:r>
            <a:r>
              <a:rPr lang="en-US" sz="1200" dirty="0">
                <a:latin typeface="Arial" panose="020B0604020202020204" pitchFamily="34" charset="0"/>
                <a:cs typeface="Arial" panose="020B0604020202020204" pitchFamily="34" charset="0"/>
              </a:rPr>
              <a:t>IP</a:t>
            </a:r>
            <a:r>
              <a:rPr lang="he-IL" sz="1200" dirty="0">
                <a:latin typeface="Arial" panose="020B0604020202020204" pitchFamily="34" charset="0"/>
                <a:cs typeface="Arial" panose="020B0604020202020204" pitchFamily="34" charset="0"/>
              </a:rPr>
              <a:t> "חסומה" - כלומר שייכת לשם הרשת. ובכל מקום שמופיע המספר 0 במסכת הרשת, האוקטטה המקבילה אליו בכתובת ה-</a:t>
            </a:r>
            <a:r>
              <a:rPr lang="en-US" sz="1200" dirty="0">
                <a:latin typeface="Arial" panose="020B0604020202020204" pitchFamily="34" charset="0"/>
                <a:cs typeface="Arial" panose="020B0604020202020204" pitchFamily="34" charset="0"/>
              </a:rPr>
              <a:t>IP</a:t>
            </a:r>
            <a:r>
              <a:rPr lang="he-IL" sz="1200" dirty="0">
                <a:latin typeface="Arial" panose="020B0604020202020204" pitchFamily="34" charset="0"/>
                <a:cs typeface="Arial" panose="020B0604020202020204" pitchFamily="34" charset="0"/>
              </a:rPr>
              <a:t> תהיה "פתוח" - כלומר שייכת לשם המארח ותהיה ניתנת לשינוי.</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783961" y="3379399"/>
            <a:ext cx="4495130" cy="1487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042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רשתות תקשורת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כתובות ברשת (</a:t>
            </a:r>
            <a:r>
              <a:rPr lang="en-US" sz="1800" b="1" dirty="0">
                <a:solidFill>
                  <a:srgbClr val="92D050"/>
                </a:solidFill>
                <a:latin typeface="Arial" panose="020B0604020202020204" pitchFamily="34" charset="0"/>
                <a:cs typeface="Arial" panose="020B0604020202020204" pitchFamily="34" charset="0"/>
              </a:rPr>
              <a:t>Default Gateway</a:t>
            </a:r>
            <a:r>
              <a:rPr lang="he-IL" sz="1800" b="1" dirty="0">
                <a:solidFill>
                  <a:srgbClr val="92D050"/>
                </a:solidFill>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שער ברירת המחדל (</a:t>
            </a:r>
            <a:r>
              <a:rPr lang="en-US" sz="1200" dirty="0">
                <a:latin typeface="Arial" panose="020B0604020202020204" pitchFamily="34" charset="0"/>
                <a:cs typeface="Arial" panose="020B0604020202020204" pitchFamily="34" charset="0"/>
              </a:rPr>
              <a:t>Default Gateway</a:t>
            </a:r>
            <a:r>
              <a:rPr lang="he-IL" sz="12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הוא צומת ברשת המקשרת בין מערכות שונות.</a:t>
            </a:r>
          </a:p>
          <a:p>
            <a:pPr algn="r" rtl="1">
              <a:lnSpc>
                <a:spcPct val="150000"/>
              </a:lnSpc>
            </a:pPr>
            <a:r>
              <a:rPr lang="he-IL" sz="1200" dirty="0">
                <a:latin typeface="Arial" panose="020B0604020202020204" pitchFamily="34" charset="0"/>
                <a:cs typeface="Arial" panose="020B0604020202020204" pitchFamily="34" charset="0"/>
              </a:rPr>
              <a:t>מערכת שונה יכולה לפעול תחת פרוטוקול אחר (ואז השער גם מתרגם מפרוטוקול לפרוטוקול).</a:t>
            </a:r>
          </a:p>
          <a:p>
            <a:pPr algn="r" rtl="1">
              <a:lnSpc>
                <a:spcPct val="150000"/>
              </a:lnSpc>
            </a:pPr>
            <a:r>
              <a:rPr lang="he-IL" sz="1200" dirty="0">
                <a:latin typeface="Arial" panose="020B0604020202020204" pitchFamily="34" charset="0"/>
                <a:cs typeface="Arial" panose="020B0604020202020204" pitchFamily="34" charset="0"/>
              </a:rPr>
              <a:t>מערכת שונה יכולה לפעול תחת אותו הפרוטוקול, אבל להימצא באחריות גורם אחר.</a:t>
            </a:r>
          </a:p>
          <a:p>
            <a:pPr algn="r" rtl="1">
              <a:lnSpc>
                <a:spcPct val="150000"/>
              </a:lnSpc>
            </a:pPr>
            <a:r>
              <a:rPr lang="he-IL" sz="1200" dirty="0">
                <a:latin typeface="Arial" panose="020B0604020202020204" pitchFamily="34" charset="0"/>
                <a:cs typeface="Arial" panose="020B0604020202020204" pitchFamily="34" charset="0"/>
              </a:rPr>
              <a:t>שער ברירת המחדל </a:t>
            </a:r>
            <a:r>
              <a:rPr lang="en-US" sz="1200" dirty="0">
                <a:latin typeface="Arial" panose="020B0604020202020204" pitchFamily="34" charset="0"/>
                <a:cs typeface="Arial" panose="020B0604020202020204" pitchFamily="34" charset="0"/>
              </a:rPr>
              <a:t>Default Gateway</a:t>
            </a:r>
            <a:r>
              <a:rPr lang="he-IL" sz="1200" dirty="0">
                <a:latin typeface="Arial" panose="020B0604020202020204" pitchFamily="34" charset="0"/>
                <a:cs typeface="Arial" panose="020B0604020202020204" pitchFamily="34" charset="0"/>
              </a:rPr>
              <a:t> היא כתובת הנתב שמאפשר תקשורת לכיוון כלל הרשת (למשל בציוד ה-</a:t>
            </a:r>
            <a:r>
              <a:rPr lang="en-US" sz="1200" dirty="0">
                <a:latin typeface="Arial" panose="020B0604020202020204" pitchFamily="34" charset="0"/>
                <a:cs typeface="Arial" panose="020B0604020202020204" pitchFamily="34" charset="0"/>
              </a:rPr>
              <a:t>ISP</a:t>
            </a:r>
            <a:r>
              <a:rPr lang="he-IL" sz="1200" dirty="0">
                <a:latin typeface="Arial" panose="020B0604020202020204" pitchFamily="34" charset="0"/>
                <a:cs typeface="Arial" panose="020B0604020202020204" pitchFamily="34" charset="0"/>
              </a:rPr>
              <a:t>).</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942881" y="2881351"/>
            <a:ext cx="4177288" cy="2483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345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רשתות תקשורת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כתובות ברשת (כתובות מילוליות)</a:t>
            </a:r>
          </a:p>
          <a:p>
            <a:pPr algn="r" rtl="1">
              <a:lnSpc>
                <a:spcPct val="150000"/>
              </a:lnSpc>
            </a:pPr>
            <a:r>
              <a:rPr lang="he-IL" sz="1200" dirty="0">
                <a:latin typeface="Arial" panose="020B0604020202020204" pitchFamily="34" charset="0"/>
                <a:cs typeface="Arial" panose="020B0604020202020204" pitchFamily="34" charset="0"/>
              </a:rPr>
              <a:t>משתמשים לרוב מכירים כתובת מילולית: </a:t>
            </a:r>
            <a:r>
              <a:rPr lang="en-US" sz="1200" dirty="0">
                <a:latin typeface="Arial" panose="020B0604020202020204" pitchFamily="34" charset="0"/>
                <a:cs typeface="Arial" panose="020B0604020202020204" pitchFamily="34" charset="0"/>
              </a:rPr>
              <a:t>www.google.com</a:t>
            </a:r>
            <a:r>
              <a:rPr lang="he-IL" sz="1200" dirty="0">
                <a:latin typeface="Arial" panose="020B0604020202020204" pitchFamily="34" charset="0"/>
                <a:cs typeface="Arial" panose="020B0604020202020204" pitchFamily="34" charset="0"/>
              </a:rPr>
              <a:t>: המחשב לא מכיר שמות מילוליים. כדי לתרגם משם מילולי, המחשב ניגש לרשת שרתי שמות תחומים ובאמצעות פרוטוקול </a:t>
            </a:r>
            <a:r>
              <a:rPr lang="en-US" sz="1200" dirty="0">
                <a:latin typeface="Arial" panose="020B0604020202020204" pitchFamily="34" charset="0"/>
                <a:cs typeface="Arial" panose="020B0604020202020204" pitchFamily="34" charset="0"/>
              </a:rPr>
              <a:t>DNS</a:t>
            </a:r>
            <a:r>
              <a:rPr lang="he-IL"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Domain</a:t>
            </a:r>
            <a:r>
              <a:rPr lang="he-IL"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Name System</a:t>
            </a:r>
            <a:r>
              <a:rPr lang="he-IL" sz="1200" dirty="0">
                <a:latin typeface="Arial" panose="020B0604020202020204" pitchFamily="34" charset="0"/>
                <a:cs typeface="Arial" panose="020B0604020202020204" pitchFamily="34" charset="0"/>
              </a:rPr>
              <a:t>) הוא שולף </a:t>
            </a:r>
            <a:r>
              <a:rPr lang="en-US" sz="1200" dirty="0">
                <a:latin typeface="Arial" panose="020B0604020202020204" pitchFamily="34" charset="0"/>
                <a:cs typeface="Arial" panose="020B0604020202020204" pitchFamily="34" charset="0"/>
              </a:rPr>
              <a:t>IP</a:t>
            </a:r>
            <a:r>
              <a:rPr lang="he-IL" sz="1200" dirty="0">
                <a:latin typeface="Arial" panose="020B0604020202020204" pitchFamily="34" charset="0"/>
                <a:cs typeface="Arial" panose="020B0604020202020204" pitchFamily="34" charset="0"/>
              </a:rPr>
              <a:t> המתאים לכתובת המילולית.</a:t>
            </a:r>
          </a:p>
          <a:p>
            <a:pPr algn="r" rtl="1">
              <a:lnSpc>
                <a:spcPct val="150000"/>
              </a:lnSpc>
            </a:pPr>
            <a:r>
              <a:rPr lang="en-US" sz="1200" dirty="0">
                <a:latin typeface="Arial" panose="020B0604020202020204" pitchFamily="34" charset="0"/>
                <a:cs typeface="Arial" panose="020B0604020202020204" pitchFamily="34" charset="0"/>
              </a:rPr>
              <a:t>www.mywebsite.co.il</a:t>
            </a:r>
            <a:r>
              <a:rPr lang="he-IL" sz="1200" dirty="0">
                <a:latin typeface="Arial" panose="020B0604020202020204" pitchFamily="34" charset="0"/>
                <a:cs typeface="Arial" panose="020B0604020202020204" pitchFamily="34" charset="0"/>
              </a:rPr>
              <a:t> בהתאם לסיומת (</a:t>
            </a:r>
            <a:r>
              <a:rPr lang="en-US" sz="1200" dirty="0">
                <a:latin typeface="Arial" panose="020B0604020202020204" pitchFamily="34" charset="0"/>
                <a:cs typeface="Arial" panose="020B0604020202020204" pitchFamily="34" charset="0"/>
              </a:rPr>
              <a:t>IL</a:t>
            </a:r>
            <a:r>
              <a:rPr lang="he-IL" sz="1200" dirty="0">
                <a:latin typeface="Arial" panose="020B0604020202020204" pitchFamily="34" charset="0"/>
                <a:cs typeface="Arial" panose="020B0604020202020204" pitchFamily="34" charset="0"/>
              </a:rPr>
              <a:t>) יפנה שרת תחומים בישראל. שרת שמות האזורים, יפנה לשרת שמות האתרים המסחריים בישראל (</a:t>
            </a:r>
            <a:r>
              <a:rPr lang="en-US" sz="1200" dirty="0">
                <a:latin typeface="Arial" panose="020B0604020202020204" pitchFamily="34" charset="0"/>
                <a:cs typeface="Arial" panose="020B0604020202020204" pitchFamily="34" charset="0"/>
              </a:rPr>
              <a:t>CO</a:t>
            </a:r>
            <a:r>
              <a:rPr lang="he-IL" sz="1200" dirty="0">
                <a:latin typeface="Arial" panose="020B0604020202020204" pitchFamily="34" charset="0"/>
                <a:cs typeface="Arial" panose="020B0604020202020204" pitchFamily="34" charset="0"/>
              </a:rPr>
              <a:t>) שרת האתרים המסחריים יפנה לשרת המארח</a:t>
            </a:r>
            <a:r>
              <a:rPr lang="en-US" sz="1200" dirty="0">
                <a:latin typeface="Arial" panose="020B0604020202020204" pitchFamily="34" charset="0"/>
                <a:cs typeface="Arial" panose="020B0604020202020204" pitchFamily="34" charset="0"/>
              </a:rPr>
              <a:t>mywebsite </a:t>
            </a:r>
            <a:r>
              <a:rPr lang="he-IL" sz="1200" dirty="0">
                <a:latin typeface="Arial" panose="020B0604020202020204" pitchFamily="34" charset="0"/>
                <a:cs typeface="Arial" panose="020B0604020202020204" pitchFamily="34" charset="0"/>
              </a:rPr>
              <a:t>. השרת המארח יחזיר את כתובת ה-</a:t>
            </a:r>
            <a:r>
              <a:rPr lang="en-US" sz="1200" dirty="0">
                <a:latin typeface="Arial" panose="020B0604020202020204" pitchFamily="34" charset="0"/>
                <a:cs typeface="Arial" panose="020B0604020202020204" pitchFamily="34" charset="0"/>
              </a:rPr>
              <a:t>IP</a:t>
            </a:r>
            <a:r>
              <a:rPr lang="he-IL" sz="1200" dirty="0">
                <a:latin typeface="Arial" panose="020B0604020202020204" pitchFamily="34" charset="0"/>
                <a:cs typeface="Arial" panose="020B0604020202020204" pitchFamily="34" charset="0"/>
              </a:rPr>
              <a:t> של המחשב המארח, כיוון שההתחלה </a:t>
            </a:r>
            <a:r>
              <a:rPr lang="en-US" sz="1200" dirty="0">
                <a:latin typeface="Arial" panose="020B0604020202020204" pitchFamily="34" charset="0"/>
                <a:cs typeface="Arial" panose="020B0604020202020204" pitchFamily="34" charset="0"/>
              </a:rPr>
              <a:t>WWW</a:t>
            </a:r>
            <a:r>
              <a:rPr lang="he-IL" sz="1200" dirty="0">
                <a:latin typeface="Arial" panose="020B0604020202020204" pitchFamily="34" charset="0"/>
                <a:cs typeface="Arial" panose="020B0604020202020204" pitchFamily="34" charset="0"/>
              </a:rPr>
              <a:t> מציינת כי זו למעשה הבקשה.</a:t>
            </a:r>
          </a:p>
          <a:p>
            <a:pPr algn="r" rtl="1">
              <a:lnSpc>
                <a:spcPct val="150000"/>
              </a:lnSpc>
            </a:pPr>
            <a:r>
              <a:rPr lang="he-IL" sz="1200" dirty="0">
                <a:latin typeface="Arial" panose="020B0604020202020204" pitchFamily="34" charset="0"/>
                <a:cs typeface="Arial" panose="020B0604020202020204" pitchFamily="34" charset="0"/>
              </a:rPr>
              <a:t>לפעמים אפשר לקצר את תהליך חיפוש הכתובת, אם הכתובת נמצאת ב-</a:t>
            </a:r>
            <a:r>
              <a:rPr lang="en-US" sz="1200" dirty="0">
                <a:latin typeface="Arial" panose="020B0604020202020204" pitchFamily="34" charset="0"/>
                <a:cs typeface="Arial" panose="020B0604020202020204" pitchFamily="34" charset="0"/>
              </a:rPr>
              <a:t>Cache</a:t>
            </a:r>
            <a:r>
              <a:rPr lang="he-IL"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זיכרון המטמון) של</a:t>
            </a:r>
          </a:p>
          <a:p>
            <a:pPr algn="r" rtl="1">
              <a:lnSpc>
                <a:spcPct val="150000"/>
              </a:lnSpc>
            </a:pPr>
            <a:r>
              <a:rPr lang="he-IL" sz="1200" dirty="0">
                <a:latin typeface="Arial" panose="020B0604020202020204" pitchFamily="34" charset="0"/>
                <a:cs typeface="Arial" panose="020B0604020202020204" pitchFamily="34" charset="0"/>
              </a:rPr>
              <a:t>אחד ממחשבי ה-</a:t>
            </a:r>
            <a:r>
              <a:rPr lang="en-US" sz="1200" dirty="0">
                <a:latin typeface="Arial" panose="020B0604020202020204" pitchFamily="34" charset="0"/>
                <a:cs typeface="Arial" panose="020B0604020202020204" pitchFamily="34" charset="0"/>
              </a:rPr>
              <a:t>DNS</a:t>
            </a:r>
            <a:r>
              <a:rPr lang="he-IL" sz="1200" dirty="0">
                <a:latin typeface="Arial" panose="020B0604020202020204" pitchFamily="34" charset="0"/>
                <a:cs typeface="Arial" panose="020B0604020202020204" pitchFamily="34" charset="0"/>
              </a:rPr>
              <a:t> בדרך. המחשב שלנו מחפש קודם כל אם האתר קיים אצלו בקובץ מיוחד הנקרא קובץ </a:t>
            </a:r>
            <a:r>
              <a:rPr lang="en-US" sz="1200" dirty="0">
                <a:latin typeface="Arial" panose="020B0604020202020204" pitchFamily="34" charset="0"/>
                <a:cs typeface="Arial" panose="020B0604020202020204" pitchFamily="34" charset="0"/>
              </a:rPr>
              <a:t>HOSTS</a:t>
            </a:r>
            <a:r>
              <a:rPr lang="he-IL" sz="1200" dirty="0">
                <a:latin typeface="Arial" panose="020B0604020202020204" pitchFamily="34" charset="0"/>
                <a:cs typeface="Arial" panose="020B0604020202020204" pitchFamily="34" charset="0"/>
              </a:rPr>
              <a:t> לאחר מכן בודק בזיכרון ה-</a:t>
            </a:r>
            <a:r>
              <a:rPr lang="en-US" sz="1200" dirty="0">
                <a:latin typeface="Arial" panose="020B0604020202020204" pitchFamily="34" charset="0"/>
                <a:cs typeface="Arial" panose="020B0604020202020204" pitchFamily="34" charset="0"/>
              </a:rPr>
              <a:t>Cache</a:t>
            </a:r>
            <a:r>
              <a:rPr lang="he-IL" sz="1200" dirty="0">
                <a:latin typeface="Arial" panose="020B0604020202020204" pitchFamily="34" charset="0"/>
                <a:cs typeface="Arial" panose="020B0604020202020204" pitchFamily="34" charset="0"/>
              </a:rPr>
              <a:t> שלו אם האתר רשום במידה שלא פונה לשרת </a:t>
            </a:r>
            <a:r>
              <a:rPr lang="en-US" sz="1200" dirty="0">
                <a:latin typeface="Arial" panose="020B0604020202020204" pitchFamily="34" charset="0"/>
                <a:cs typeface="Arial" panose="020B0604020202020204" pitchFamily="34" charset="0"/>
              </a:rPr>
              <a:t>DNS</a:t>
            </a:r>
            <a:r>
              <a:rPr lang="he-IL" sz="1200" dirty="0">
                <a:latin typeface="Arial" panose="020B0604020202020204" pitchFamily="34" charset="0"/>
                <a:cs typeface="Arial" panose="020B0604020202020204" pitchFamily="34" charset="0"/>
              </a:rPr>
              <a:t> המוגדר אצלו ושרת</a:t>
            </a:r>
            <a:r>
              <a:rPr lang="en-US" sz="1200" dirty="0">
                <a:latin typeface="Arial" panose="020B0604020202020204" pitchFamily="34" charset="0"/>
                <a:cs typeface="Arial" panose="020B0604020202020204" pitchFamily="34" charset="0"/>
              </a:rPr>
              <a:t>DNS </a:t>
            </a:r>
            <a:r>
              <a:rPr lang="he-IL" sz="1200" dirty="0">
                <a:latin typeface="Arial" panose="020B0604020202020204" pitchFamily="34" charset="0"/>
                <a:cs typeface="Arial" panose="020B0604020202020204" pitchFamily="34" charset="0"/>
              </a:rPr>
              <a:t> זה ממשיך לפנות לשרתי </a:t>
            </a:r>
            <a:r>
              <a:rPr lang="en-US" sz="1200" dirty="0">
                <a:latin typeface="Arial" panose="020B0604020202020204" pitchFamily="34" charset="0"/>
                <a:cs typeface="Arial" panose="020B0604020202020204" pitchFamily="34" charset="0"/>
              </a:rPr>
              <a:t>DNS</a:t>
            </a:r>
            <a:r>
              <a:rPr lang="he-IL" sz="1200" dirty="0">
                <a:latin typeface="Arial" panose="020B0604020202020204" pitchFamily="34" charset="0"/>
                <a:cs typeface="Arial" panose="020B0604020202020204" pitchFamily="34" charset="0"/>
              </a:rPr>
              <a:t> נוספים עד שהיעד נמצא.</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ניתן להחליף את ה-</a:t>
            </a:r>
            <a:r>
              <a:rPr lang="en-US" sz="1200" dirty="0">
                <a:latin typeface="Arial" panose="020B0604020202020204" pitchFamily="34" charset="0"/>
                <a:cs typeface="Arial" panose="020B0604020202020204" pitchFamily="34" charset="0"/>
              </a:rPr>
              <a:t>DNS</a:t>
            </a:r>
            <a:r>
              <a:rPr lang="he-IL" sz="1200" dirty="0">
                <a:latin typeface="Arial" panose="020B0604020202020204" pitchFamily="34" charset="0"/>
                <a:cs typeface="Arial" panose="020B0604020202020204" pitchFamily="34" charset="0"/>
              </a:rPr>
              <a:t> המוגדר, לשרת </a:t>
            </a:r>
            <a:r>
              <a:rPr lang="en-US" sz="1200" dirty="0">
                <a:latin typeface="Arial" panose="020B0604020202020204" pitchFamily="34" charset="0"/>
                <a:cs typeface="Arial" panose="020B0604020202020204" pitchFamily="34" charset="0"/>
              </a:rPr>
              <a:t>DNS</a:t>
            </a:r>
            <a:r>
              <a:rPr lang="he-IL" sz="1200" dirty="0">
                <a:latin typeface="Arial" panose="020B0604020202020204" pitchFamily="34" charset="0"/>
                <a:cs typeface="Arial" panose="020B0604020202020204" pitchFamily="34" charset="0"/>
              </a:rPr>
              <a:t> של גוגל - 8.8.8.8</a:t>
            </a:r>
          </a:p>
          <a:p>
            <a:pPr algn="r" rtl="1">
              <a:lnSpc>
                <a:spcPct val="150000"/>
              </a:lnSpc>
            </a:pPr>
            <a:r>
              <a:rPr lang="he-IL" sz="1200" dirty="0">
                <a:latin typeface="Arial" panose="020B0604020202020204" pitchFamily="34" charset="0"/>
                <a:cs typeface="Arial" panose="020B0604020202020204" pitchFamily="34" charset="0"/>
              </a:rPr>
              <a:t>רשמו את הפקודה </a:t>
            </a:r>
            <a:r>
              <a:rPr lang="en-US" sz="1200" dirty="0">
                <a:latin typeface="Arial" panose="020B0604020202020204" pitchFamily="34" charset="0"/>
                <a:cs typeface="Arial" panose="020B0604020202020204" pitchFamily="34" charset="0"/>
              </a:rPr>
              <a:t>ipconfig /displaydns</a:t>
            </a:r>
            <a:r>
              <a:rPr lang="he-IL" sz="1200" dirty="0">
                <a:latin typeface="Arial" panose="020B0604020202020204" pitchFamily="34" charset="0"/>
                <a:cs typeface="Arial" panose="020B0604020202020204" pitchFamily="34" charset="0"/>
              </a:rPr>
              <a:t> מה קיבלתם?</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942881" y="2526066"/>
            <a:ext cx="4177288" cy="319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4831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רשתות תקשורת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בירור כתובת </a:t>
            </a:r>
            <a:r>
              <a:rPr lang="en-US" sz="1900" b="1" dirty="0">
                <a:solidFill>
                  <a:srgbClr val="92D050"/>
                </a:solidFill>
                <a:latin typeface="Arial" panose="020B0604020202020204" pitchFamily="34" charset="0"/>
                <a:cs typeface="Arial" panose="020B0604020202020204" pitchFamily="34" charset="0"/>
              </a:rPr>
              <a:t>IP</a:t>
            </a:r>
            <a:endParaRPr lang="he-IL" sz="19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דרך חלונית הפקודות (</a:t>
            </a:r>
            <a:r>
              <a:rPr lang="en-US" sz="1200" dirty="0">
                <a:latin typeface="Arial" panose="020B0604020202020204" pitchFamily="34" charset="0"/>
                <a:cs typeface="Arial" panose="020B0604020202020204" pitchFamily="34" charset="0"/>
              </a:rPr>
              <a:t>cmd</a:t>
            </a:r>
            <a:r>
              <a:rPr lang="he-IL" sz="1200" dirty="0">
                <a:latin typeface="Arial" panose="020B0604020202020204" pitchFamily="34" charset="0"/>
                <a:cs typeface="Arial" panose="020B0604020202020204" pitchFamily="34" charset="0"/>
              </a:rPr>
              <a:t>) אפשר לברר מהי כתובת ה-</a:t>
            </a:r>
            <a:r>
              <a:rPr lang="en-US" sz="1200" dirty="0">
                <a:latin typeface="Arial" panose="020B0604020202020204" pitchFamily="34" charset="0"/>
                <a:cs typeface="Arial" panose="020B0604020202020204" pitchFamily="34" charset="0"/>
              </a:rPr>
              <a:t>IP</a:t>
            </a:r>
            <a:r>
              <a:rPr lang="he-IL" sz="1200" dirty="0">
                <a:latin typeface="Arial" panose="020B0604020202020204" pitchFamily="34" charset="0"/>
                <a:cs typeface="Arial" panose="020B0604020202020204" pitchFamily="34" charset="0"/>
              </a:rPr>
              <a:t> במחשב המקומי ואפילו מהי כתובת ה-</a:t>
            </a:r>
            <a:r>
              <a:rPr lang="en-US" sz="1200" dirty="0">
                <a:latin typeface="Arial" panose="020B0604020202020204" pitchFamily="34" charset="0"/>
                <a:cs typeface="Arial" panose="020B0604020202020204" pitchFamily="34" charset="0"/>
              </a:rPr>
              <a:t>MAC</a:t>
            </a:r>
            <a:r>
              <a:rPr lang="he-IL" sz="1200" dirty="0">
                <a:latin typeface="Arial" panose="020B0604020202020204" pitchFamily="34" charset="0"/>
                <a:cs typeface="Arial" panose="020B0604020202020204" pitchFamily="34" charset="0"/>
              </a:rPr>
              <a:t> באמצעות הפקודה: </a:t>
            </a:r>
            <a:r>
              <a:rPr lang="en-US" sz="1200" dirty="0">
                <a:latin typeface="Arial" panose="020B0604020202020204" pitchFamily="34" charset="0"/>
                <a:cs typeface="Arial" panose="020B0604020202020204" pitchFamily="34" charset="0"/>
              </a:rPr>
              <a:t>ipconfig /all</a:t>
            </a:r>
            <a:r>
              <a:rPr lang="he-IL" sz="1200" dirty="0">
                <a:latin typeface="Arial" panose="020B0604020202020204" pitchFamily="34" charset="0"/>
                <a:cs typeface="Arial" panose="020B0604020202020204" pitchFamily="34" charset="0"/>
              </a:rPr>
              <a:t>.</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אם שולחים </a:t>
            </a:r>
            <a:r>
              <a:rPr lang="en-US" sz="1200" dirty="0">
                <a:latin typeface="Arial" panose="020B0604020202020204" pitchFamily="34" charset="0"/>
                <a:cs typeface="Arial" panose="020B0604020202020204" pitchFamily="34" charset="0"/>
              </a:rPr>
              <a:t>ping</a:t>
            </a:r>
            <a:r>
              <a:rPr lang="he-IL" sz="1200" dirty="0">
                <a:latin typeface="Arial" panose="020B0604020202020204" pitchFamily="34" charset="0"/>
                <a:cs typeface="Arial" panose="020B0604020202020204" pitchFamily="34" charset="0"/>
              </a:rPr>
              <a:t> למחשב באמצעות שמו המילולי, נקבל לא רק את הזמן שלקח לפינג לחזור מהשרת, אלא גם </a:t>
            </a:r>
            <a:r>
              <a:rPr lang="en-US" sz="1200" dirty="0">
                <a:latin typeface="Arial" panose="020B0604020202020204" pitchFamily="34" charset="0"/>
                <a:cs typeface="Arial" panose="020B0604020202020204" pitchFamily="34" charset="0"/>
              </a:rPr>
              <a:t>I</a:t>
            </a:r>
            <a:r>
              <a:rPr lang="he-IL" sz="1200" dirty="0">
                <a:latin typeface="Arial" panose="020B0604020202020204" pitchFamily="34" charset="0"/>
                <a:cs typeface="Arial" panose="020B0604020202020204" pitchFamily="34" charset="0"/>
              </a:rPr>
              <a:t>את כתובת ה-</a:t>
            </a:r>
            <a:r>
              <a:rPr lang="en-US" sz="1200" dirty="0">
                <a:latin typeface="Arial" panose="020B0604020202020204" pitchFamily="34" charset="0"/>
                <a:cs typeface="Arial" panose="020B0604020202020204" pitchFamily="34" charset="0"/>
              </a:rPr>
              <a:t>IP</a:t>
            </a:r>
            <a:r>
              <a:rPr lang="he-IL" sz="1200" dirty="0">
                <a:latin typeface="Arial" panose="020B0604020202020204" pitchFamily="34" charset="0"/>
                <a:cs typeface="Arial" panose="020B0604020202020204" pitchFamily="34" charset="0"/>
              </a:rPr>
              <a:t> של השרת.</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1230840" y="2594016"/>
            <a:ext cx="4323007" cy="305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550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רשתות תקשורת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איך תהליך העברת הנתונים עובד?</a:t>
            </a:r>
          </a:p>
          <a:p>
            <a:pPr algn="r" rtl="1">
              <a:lnSpc>
                <a:spcPct val="150000"/>
              </a:lnSpc>
            </a:pPr>
            <a:r>
              <a:rPr lang="he-IL" sz="1200" dirty="0">
                <a:latin typeface="Arial" panose="020B0604020202020204" pitchFamily="34" charset="0"/>
                <a:cs typeface="Arial" panose="020B0604020202020204" pitchFamily="34" charset="0"/>
              </a:rPr>
              <a:t>נניח שאנו גולשים ברשת, והקלדנו כתובת של אתר מסוים, למשל </a:t>
            </a:r>
            <a:r>
              <a:rPr lang="en-US" sz="1200" dirty="0">
                <a:latin typeface="Arial" panose="020B0604020202020204" pitchFamily="34" charset="0"/>
                <a:cs typeface="Arial" panose="020B0604020202020204" pitchFamily="34" charset="0"/>
              </a:rPr>
              <a:t>http://www.ynet.co.il</a:t>
            </a:r>
            <a:endParaRPr lang="he-IL" sz="1200" dirty="0">
              <a:latin typeface="Arial" panose="020B0604020202020204" pitchFamily="34" charset="0"/>
              <a:cs typeface="Arial" panose="020B0604020202020204" pitchFamily="34" charset="0"/>
            </a:endParaRP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נתוני הדף כולו לא עוברים כיחידה אחת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וכל חבילה נשלחת עצמאית ליעד (</a:t>
            </a:r>
            <a:r>
              <a:rPr lang="en-US" sz="1200" dirty="0">
                <a:latin typeface="Arial" panose="020B0604020202020204" pitchFamily="34" charset="0"/>
                <a:cs typeface="Arial" panose="020B0604020202020204" pitchFamily="34" charset="0"/>
              </a:rPr>
              <a:t>Packets</a:t>
            </a:r>
            <a:r>
              <a:rPr lang="he-IL" sz="1200" dirty="0">
                <a:latin typeface="Arial" panose="020B0604020202020204" pitchFamily="34" charset="0"/>
                <a:cs typeface="Arial" panose="020B0604020202020204" pitchFamily="34" charset="0"/>
              </a:rPr>
              <a:t>) הנתונים המתורגמים מחולקים לחבילות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הגדרת הדרך אל היעד (הניתוב) יכולה להשתנות בין חבילה לחבילה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יכול להיות שסדר הגעת החבילות לא יהיה הסדר שבו שלחנו אותן</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ביעד מתבצע תהליך הרכבת כל החבילות חזרה ליחידה אחת, בהתאם לסדר בו הן צריכות להיות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הרכבה מחודשת של החבילות תתבצע לפני תרגום הנתונים חזרה למידע בעל משמעות</a:t>
            </a:r>
            <a:endParaRPr lang="en-US" sz="1200" dirty="0">
              <a:latin typeface="Arial" panose="020B0604020202020204" pitchFamily="34" charset="0"/>
              <a:cs typeface="Arial" panose="020B0604020202020204" pitchFamily="34" charset="0"/>
            </a:endParaRPr>
          </a:p>
          <a:p>
            <a:pPr marL="171450" indent="-171450" algn="r" rtl="1">
              <a:lnSpc>
                <a:spcPct val="150000"/>
              </a:lnSpc>
              <a:buFont typeface="Wingdings" panose="05000000000000000000" pitchFamily="2" charset="2"/>
              <a:buChar char="v"/>
            </a:pPr>
            <a:endParaRPr lang="en-US"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יכול להיות שלפעמים משהו ישתבש בדרך. חבילות נתונים הולכות לאיבוד או שתוכן החבילות משתבש. קיימות שיטות שונות לבדוק האם הנתונים הגיעו בשלמותם. אחת השיטות הידועות יותר </a:t>
            </a:r>
            <a:r>
              <a:rPr lang="he-IL" sz="1200" dirty="0">
                <a:latin typeface="Arial" panose="020B0604020202020204" pitchFamily="34" charset="0"/>
              </a:rPr>
              <a:t>נקראת סיכום</a:t>
            </a:r>
            <a:r>
              <a:rPr lang="en-US" sz="1200" dirty="0">
                <a:latin typeface="Arial" panose="020B0604020202020204" pitchFamily="34" charset="0"/>
              </a:rPr>
              <a:t> </a:t>
            </a:r>
            <a:r>
              <a:rPr lang="he-IL" sz="1200" dirty="0">
                <a:latin typeface="Arial" panose="020B0604020202020204" pitchFamily="34" charset="0"/>
              </a:rPr>
              <a:t>ביקורת </a:t>
            </a:r>
            <a:r>
              <a:rPr lang="he-IL" sz="1200" dirty="0">
                <a:latin typeface="Arial" panose="020B0604020202020204" pitchFamily="34" charset="0"/>
                <a:cs typeface="Arial" panose="020B0604020202020204" pitchFamily="34" charset="0"/>
              </a:rPr>
              <a:t>או קוד היתירות. בשיטה זו ניתן לבדוק האם הנתונים שהגיעו נכונים, ולפעמים לתקן שגיאות שקרו בדרך.</a:t>
            </a:r>
          </a:p>
        </p:txBody>
      </p:sp>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612238" y="2524990"/>
            <a:ext cx="4838576" cy="3196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617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רשתות תקשורת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סניפר </a:t>
            </a:r>
            <a:r>
              <a:rPr lang="en-US" sz="1800" b="1" dirty="0">
                <a:solidFill>
                  <a:srgbClr val="92D050"/>
                </a:solidFill>
                <a:latin typeface="Arial" panose="020B0604020202020204" pitchFamily="34" charset="0"/>
                <a:cs typeface="Arial" panose="020B0604020202020204" pitchFamily="34" charset="0"/>
              </a:rPr>
              <a:t>Sniffer</a:t>
            </a:r>
            <a:endParaRPr lang="he-IL"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תוכנה המקשיבה ל"שיחות" בין מחשבים ויודעת להציג אותן. דוגמא: </a:t>
            </a:r>
            <a:r>
              <a:rPr lang="en-US" sz="1200" dirty="0">
                <a:latin typeface="Arial" panose="020B0604020202020204" pitchFamily="34" charset="0"/>
                <a:cs typeface="Arial" panose="020B0604020202020204" pitchFamily="34" charset="0"/>
              </a:rPr>
              <a:t>Wireshark</a:t>
            </a: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לא מספיק לתרגם את הנתונים, לחלק אותם לחבילות ולדאוג לתיקוני השגיאות, לפעמים צריך גם לדחוס את הנתונים או להצפין אותם: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כששולחים נתוני כרטיסי אשראי (הצפנה)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כשרואים וידאו בזמן אמת באינטרנט (דחיסה)</a:t>
            </a:r>
          </a:p>
        </p:txBody>
      </p:sp>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942881" y="2911940"/>
            <a:ext cx="4177288" cy="2422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9428267"/>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4388</TotalTime>
  <Words>1359</Words>
  <Application>Microsoft Office PowerPoint</Application>
  <PresentationFormat>Widescreen</PresentationFormat>
  <Paragraphs>86</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Calibri Light</vt:lpstr>
      <vt:lpstr>Sagona ExtraLight</vt:lpstr>
      <vt:lpstr>Speak Pro</vt:lpstr>
      <vt:lpstr>Wingdings</vt:lpstr>
      <vt:lpstr>Office Theme</vt:lpstr>
      <vt:lpstr>QA בודק תוכנה</vt:lpstr>
      <vt:lpstr>רשתות תקשורת</vt:lpstr>
      <vt:lpstr>רשתות תקשורת</vt:lpstr>
      <vt:lpstr>רשתות תקשורת</vt:lpstr>
      <vt:lpstr>רשתות תקשורת</vt:lpstr>
      <vt:lpstr>רשתות תקשורת</vt:lpstr>
      <vt:lpstr>רשתות תקשורת</vt:lpstr>
      <vt:lpstr>רשתות תקשורת</vt:lpstr>
      <vt:lpstr>רשתות תקשורת</vt:lpstr>
      <vt:lpstr>רשתות תקשורת</vt:lpstr>
      <vt:lpstr>רשתות תקשורת</vt:lpstr>
      <vt:lpstr>רשתות תקשורת</vt:lpstr>
      <vt:lpstr>עקרונות הבדיקה</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27</cp:revision>
  <dcterms:created xsi:type="dcterms:W3CDTF">2022-03-07T11:44:47Z</dcterms:created>
  <dcterms:modified xsi:type="dcterms:W3CDTF">2022-12-08T15:32:21Z</dcterms:modified>
</cp:coreProperties>
</file>